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5"/>
    <p:sldMasterId id="214748367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Robot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332BB50-1176-45FC-9C65-DDF77EDE4A33}">
  <a:tblStyle styleId="{E332BB50-1176-45FC-9C65-DDF77EDE4A33}" styleName="Table_0">
    <a:wholeTbl>
      <a:tcTxStyle b="off" i="off">
        <a:font>
          <a:latin typeface="Tw Cen MT"/>
          <a:ea typeface="Tw Cen MT"/>
          <a:cs typeface="Tw Cen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0FC"/>
          </a:solidFill>
        </a:fill>
      </a:tcStyle>
    </a:wholeTbl>
    <a:band1H>
      <a:tcTxStyle/>
      <a:tcStyle>
        <a:fill>
          <a:solidFill>
            <a:srgbClr val="CCE0F8"/>
          </a:solidFill>
        </a:fill>
      </a:tcStyle>
    </a:band1H>
    <a:band2H>
      <a:tcTxStyle/>
    </a:band2H>
    <a:band1V>
      <a:tcTxStyle/>
      <a:tcStyle>
        <a:fill>
          <a:solidFill>
            <a:srgbClr val="CCE0F8"/>
          </a:solidFill>
        </a:fill>
      </a:tcStyle>
    </a:band1V>
    <a:band2V>
      <a:tcTxStyle/>
    </a:band2V>
    <a:lastCol>
      <a:tcTxStyle b="on" i="off">
        <a:font>
          <a:latin typeface="Tw Cen MT"/>
          <a:ea typeface="Tw Cen MT"/>
          <a:cs typeface="Tw Cen MT"/>
        </a:font>
        <a:schemeClr val="lt1"/>
      </a:tcTxStyle>
      <a:tcStyle>
        <a:fill>
          <a:solidFill>
            <a:schemeClr val="accent1"/>
          </a:solidFill>
        </a:fill>
      </a:tcStyle>
    </a:lastCol>
    <a:firstCol>
      <a:tcTxStyle b="on" i="off">
        <a:font>
          <a:latin typeface="Tw Cen MT"/>
          <a:ea typeface="Tw Cen MT"/>
          <a:cs typeface="Tw Cen MT"/>
        </a:font>
        <a:schemeClr val="lt1"/>
      </a:tcTxStyle>
      <a:tcStyle>
        <a:fill>
          <a:solidFill>
            <a:schemeClr val="accent1"/>
          </a:solidFill>
        </a:fill>
      </a:tcStyle>
    </a:firstCol>
    <a:lastRow>
      <a:tcTxStyle b="on" i="off">
        <a:font>
          <a:latin typeface="Tw Cen MT"/>
          <a:ea typeface="Tw Cen MT"/>
          <a:cs typeface="Tw Cen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w Cen MT"/>
          <a:ea typeface="Tw Cen MT"/>
          <a:cs typeface="Tw Cen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Roboto-bold.fntdata"/><Relationship Id="rId27" Type="http://schemas.openxmlformats.org/officeDocument/2006/relationships/font" Target="fonts/Roboto-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oboto-italic.fntdata"/><Relationship Id="rId7" Type="http://schemas.openxmlformats.org/officeDocument/2006/relationships/notesMaster" Target="notesMasters/notesMaster1.xml"/><Relationship Id="rId8" Type="http://schemas.openxmlformats.org/officeDocument/2006/relationships/slide" Target="slides/slide1.xml"/><Relationship Id="rId30" Type="http://schemas.openxmlformats.org/officeDocument/2006/relationships/font" Target="fonts/Roboto-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54c7320deb_2_14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SIERRA</a:t>
            </a:r>
            <a:endParaRPr/>
          </a:p>
          <a:p>
            <a:pPr indent="0" lvl="0" marL="0" rtl="0" algn="l">
              <a:spcBef>
                <a:spcPts val="0"/>
              </a:spcBef>
              <a:spcAft>
                <a:spcPts val="0"/>
              </a:spcAft>
              <a:buNone/>
            </a:pPr>
            <a:r>
              <a:rPr lang="en"/>
              <a:t>DISCLAIMER THAT NOTHING IS USED FOR COMPLIANCE PURPOSES</a:t>
            </a:r>
            <a:endParaRPr/>
          </a:p>
        </p:txBody>
      </p:sp>
      <p:sp>
        <p:nvSpPr>
          <p:cNvPr id="198" name="Google Shape;198;g354c7320deb_2_1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55f72bde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55f72bde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NICOLE</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PFAS, also known as per- and polyfluoroalkyl substances, are a group of man-made chemicals that are used almost everywhere across the world. </a:t>
            </a:r>
            <a:r>
              <a:rPr lang="en" sz="1200">
                <a:solidFill>
                  <a:schemeClr val="dk1"/>
                </a:solidFill>
              </a:rPr>
              <a:t> </a:t>
            </a:r>
            <a:r>
              <a:rPr lang="en" sz="1200">
                <a:solidFill>
                  <a:srgbClr val="004990"/>
                </a:solidFill>
                <a:latin typeface="Roboto"/>
                <a:ea typeface="Roboto"/>
                <a:cs typeface="Roboto"/>
                <a:sym typeface="Roboto"/>
              </a:rPr>
              <a:t>PFAS is a group of nearly 15,000 synthetic chemicals according to a chemicals database maintained by the US EPA. </a:t>
            </a:r>
            <a:r>
              <a:rPr lang="en" sz="1200">
                <a:solidFill>
                  <a:schemeClr val="dk1"/>
                </a:solidFill>
              </a:rPr>
              <a:t>They are very resistant to breaking down in the environment, which is why they were given the nickname ‘forever chemicals’.</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PFAS are manufactured chemicals that have been used in industry and consumer products since the 1940s.</a:t>
            </a:r>
            <a:endParaRPr sz="1200">
              <a:solidFill>
                <a:schemeClr val="dk1"/>
              </a:solidFill>
            </a:endParaRPr>
          </a:p>
          <a:p>
            <a:pPr indent="0" lvl="0" marL="0" rtl="0" algn="l">
              <a:lnSpc>
                <a:spcPct val="115000"/>
              </a:lnSpc>
              <a:spcBef>
                <a:spcPts val="0"/>
              </a:spcBef>
              <a:spcAft>
                <a:spcPts val="0"/>
              </a:spcAft>
              <a:buNone/>
            </a:pPr>
            <a:br>
              <a:rPr lang="en" sz="1200" u="sng">
                <a:solidFill>
                  <a:schemeClr val="dk1"/>
                </a:solidFill>
              </a:rPr>
            </a:br>
            <a:r>
              <a:rPr lang="en" sz="1200">
                <a:solidFill>
                  <a:srgbClr val="1B1B1B"/>
                </a:solidFill>
              </a:rPr>
              <a:t>Pfas was made and used for their ability to repel oil, grease, water, and heat.</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004990"/>
                </a:solidFill>
                <a:latin typeface="Roboto"/>
                <a:ea typeface="Roboto"/>
                <a:cs typeface="Roboto"/>
                <a:sym typeface="Roboto"/>
              </a:rPr>
              <a:t>The sampling procedure for PFAS is extremely(very) strict, this includes specialized hygiene requirements and the use of unique testing equipment so as not to skew readings.</a:t>
            </a:r>
            <a:endParaRPr sz="12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55f72bdeb7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55f72bdeb7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rPr>
              <a:t>NICOLE</a:t>
            </a:r>
            <a:endParaRPr sz="1200">
              <a:solidFill>
                <a:schemeClr val="dk1"/>
              </a:solidFill>
            </a:endParaRPr>
          </a:p>
          <a:p>
            <a:pPr indent="0" lvl="0" marL="0" rtl="0" algn="l">
              <a:lnSpc>
                <a:spcPct val="115000"/>
              </a:lnSpc>
              <a:spcBef>
                <a:spcPts val="1200"/>
              </a:spcBef>
              <a:spcAft>
                <a:spcPts val="0"/>
              </a:spcAft>
              <a:buNone/>
            </a:pPr>
            <a:r>
              <a:rPr lang="en" sz="1200">
                <a:solidFill>
                  <a:schemeClr val="dk1"/>
                </a:solidFill>
              </a:rPr>
              <a:t>Now we’ll go over how PFAS impacts people.</a:t>
            </a:r>
            <a:endParaRPr sz="1200">
              <a:solidFill>
                <a:schemeClr val="dk1"/>
              </a:solidFill>
            </a:endParaRPr>
          </a:p>
          <a:p>
            <a:pPr indent="0" lvl="0" marL="0" rtl="0" algn="l">
              <a:lnSpc>
                <a:spcPct val="115000"/>
              </a:lnSpc>
              <a:spcBef>
                <a:spcPts val="1200"/>
              </a:spcBef>
              <a:spcAft>
                <a:spcPts val="0"/>
              </a:spcAft>
              <a:buNone/>
            </a:pPr>
            <a:r>
              <a:rPr lang="en" sz="1200">
                <a:solidFill>
                  <a:schemeClr val="dk1"/>
                </a:solidFill>
              </a:rPr>
              <a:t>The health effects of PFAS are not fully known due to the variety of PFAS compounds that exist . </a:t>
            </a:r>
            <a:r>
              <a:rPr lang="en" sz="1200">
                <a:solidFill>
                  <a:schemeClr val="dk1"/>
                </a:solidFill>
                <a:highlight>
                  <a:srgbClr val="FEFF73"/>
                </a:highlight>
              </a:rPr>
              <a:t>The health effects of pfas vary. </a:t>
            </a:r>
            <a:r>
              <a:rPr lang="en" sz="1200">
                <a:solidFill>
                  <a:schemeClr val="dk1"/>
                </a:solidFill>
                <a:highlight>
                  <a:srgbClr val="FEFF73"/>
                </a:highlight>
              </a:rPr>
              <a:t>Additional</a:t>
            </a:r>
            <a:r>
              <a:rPr lang="en" sz="1200">
                <a:solidFill>
                  <a:schemeClr val="dk1"/>
                </a:solidFill>
                <a:highlight>
                  <a:srgbClr val="FEFF73"/>
                </a:highlight>
              </a:rPr>
              <a:t> studies will need to be conducted to determine the exact health effects for each type of pfas.</a:t>
            </a:r>
            <a:endParaRPr sz="1200">
              <a:solidFill>
                <a:schemeClr val="dk1"/>
              </a:solidFill>
              <a:highlight>
                <a:srgbClr val="FEFF73"/>
              </a:highlight>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But There are some studies that have suggested that exposure to specific PFAS can lead to:</a:t>
            </a:r>
            <a:endParaRPr sz="1200">
              <a:solidFill>
                <a:schemeClr val="dk1"/>
              </a:solidFill>
            </a:endParaRPr>
          </a:p>
          <a:p>
            <a:pPr indent="-266700" lvl="0" marL="533400" rtl="0" algn="l">
              <a:lnSpc>
                <a:spcPct val="115000"/>
              </a:lnSpc>
              <a:spcBef>
                <a:spcPts val="1200"/>
              </a:spcBef>
              <a:spcAft>
                <a:spcPts val="0"/>
              </a:spcAft>
              <a:buClr>
                <a:schemeClr val="dk1"/>
              </a:buClr>
              <a:buSzPts val="1100"/>
              <a:buFont typeface="Arial"/>
              <a:buNone/>
            </a:pPr>
            <a:r>
              <a:rPr lang="en" sz="1200">
                <a:solidFill>
                  <a:srgbClr val="1C1D1F"/>
                </a:solidFill>
              </a:rPr>
              <a:t>- Increases in cholesterol levels (PFOA, PFOS, PFNA, PFDA)</a:t>
            </a:r>
            <a:endParaRPr sz="1200">
              <a:solidFill>
                <a:srgbClr val="1C1D1F"/>
              </a:solidFill>
            </a:endParaRPr>
          </a:p>
          <a:p>
            <a:pPr indent="-266700" lvl="0" marL="533400" rtl="0" algn="l">
              <a:lnSpc>
                <a:spcPct val="115000"/>
              </a:lnSpc>
              <a:spcBef>
                <a:spcPts val="0"/>
              </a:spcBef>
              <a:spcAft>
                <a:spcPts val="0"/>
              </a:spcAft>
              <a:buClr>
                <a:schemeClr val="dk1"/>
              </a:buClr>
              <a:buSzPts val="1100"/>
              <a:buFont typeface="Arial"/>
              <a:buNone/>
            </a:pPr>
            <a:r>
              <a:rPr lang="en" sz="1200">
                <a:solidFill>
                  <a:srgbClr val="1C1D1F"/>
                </a:solidFill>
              </a:rPr>
              <a:t>- Lower antibody response to some vaccines (PFOA, PFOS, PFHxS, PFDA).</a:t>
            </a:r>
            <a:endParaRPr sz="1200">
              <a:solidFill>
                <a:srgbClr val="1C1D1F"/>
              </a:solidFill>
            </a:endParaRPr>
          </a:p>
          <a:p>
            <a:pPr indent="-266700" lvl="0" marL="533400" rtl="0" algn="l">
              <a:lnSpc>
                <a:spcPct val="115000"/>
              </a:lnSpc>
              <a:spcBef>
                <a:spcPts val="0"/>
              </a:spcBef>
              <a:spcAft>
                <a:spcPts val="0"/>
              </a:spcAft>
              <a:buClr>
                <a:schemeClr val="dk1"/>
              </a:buClr>
              <a:buSzPts val="1100"/>
              <a:buFont typeface="Arial"/>
              <a:buNone/>
            </a:pPr>
            <a:r>
              <a:rPr lang="en" sz="1200">
                <a:solidFill>
                  <a:srgbClr val="1C1D1F"/>
                </a:solidFill>
              </a:rPr>
              <a:t>- Changes in liver enzymes (PFOA, PFOS, PFHxS)</a:t>
            </a:r>
            <a:endParaRPr sz="1200">
              <a:solidFill>
                <a:srgbClr val="1C1D1F"/>
              </a:solidFill>
            </a:endParaRPr>
          </a:p>
          <a:p>
            <a:pPr indent="-266700" lvl="0" marL="533400" rtl="0" algn="l">
              <a:lnSpc>
                <a:spcPct val="115000"/>
              </a:lnSpc>
              <a:spcBef>
                <a:spcPts val="0"/>
              </a:spcBef>
              <a:spcAft>
                <a:spcPts val="0"/>
              </a:spcAft>
              <a:buClr>
                <a:schemeClr val="dk1"/>
              </a:buClr>
              <a:buSzPts val="1100"/>
              <a:buFont typeface="Arial"/>
              <a:buNone/>
            </a:pPr>
            <a:r>
              <a:rPr lang="en" sz="1200">
                <a:solidFill>
                  <a:srgbClr val="1C1D1F"/>
                </a:solidFill>
              </a:rPr>
              <a:t>- Pregnancy-induced hypertension and preeclampsia (PFOA, PFOS).</a:t>
            </a:r>
            <a:endParaRPr sz="1200">
              <a:solidFill>
                <a:srgbClr val="1C1D1F"/>
              </a:solidFill>
            </a:endParaRPr>
          </a:p>
          <a:p>
            <a:pPr indent="-266700" lvl="0" marL="533400" rtl="0" algn="l">
              <a:lnSpc>
                <a:spcPct val="115000"/>
              </a:lnSpc>
              <a:spcBef>
                <a:spcPts val="0"/>
              </a:spcBef>
              <a:spcAft>
                <a:spcPts val="0"/>
              </a:spcAft>
              <a:buClr>
                <a:schemeClr val="dk1"/>
              </a:buClr>
              <a:buSzPts val="1100"/>
              <a:buFont typeface="Arial"/>
              <a:buNone/>
            </a:pPr>
            <a:r>
              <a:rPr lang="en" sz="1200">
                <a:solidFill>
                  <a:srgbClr val="1C1D1F"/>
                </a:solidFill>
              </a:rPr>
              <a:t>- Small decreases in birth weight (PFOA, PFOS)</a:t>
            </a:r>
            <a:endParaRPr sz="1200">
              <a:solidFill>
                <a:srgbClr val="1C1D1F"/>
              </a:solidFill>
            </a:endParaRPr>
          </a:p>
          <a:p>
            <a:pPr indent="-266700" lvl="0" marL="533400" rtl="0" algn="l">
              <a:lnSpc>
                <a:spcPct val="115000"/>
              </a:lnSpc>
              <a:spcBef>
                <a:spcPts val="0"/>
              </a:spcBef>
              <a:spcAft>
                <a:spcPts val="0"/>
              </a:spcAft>
              <a:buClr>
                <a:schemeClr val="dk1"/>
              </a:buClr>
              <a:buSzPts val="1100"/>
              <a:buFont typeface="Arial"/>
              <a:buNone/>
            </a:pPr>
            <a:r>
              <a:rPr lang="en" sz="1200">
                <a:solidFill>
                  <a:srgbClr val="1C1D1F"/>
                </a:solidFill>
              </a:rPr>
              <a:t>- Kidney and testicular cancer (PFOA)</a:t>
            </a:r>
            <a:endParaRPr sz="1200">
              <a:solidFill>
                <a:srgbClr val="1C1D1F"/>
              </a:solidFill>
            </a:endParaRPr>
          </a:p>
          <a:p>
            <a:pPr indent="0" lvl="0" marL="0" rtl="0" algn="l">
              <a:lnSpc>
                <a:spcPct val="115000"/>
              </a:lnSpc>
              <a:spcBef>
                <a:spcPts val="1200"/>
              </a:spcBef>
              <a:spcAft>
                <a:spcPts val="0"/>
              </a:spcAft>
              <a:buClr>
                <a:schemeClr val="dk1"/>
              </a:buClr>
              <a:buSzPts val="1100"/>
              <a:buFont typeface="Arial"/>
              <a:buNone/>
            </a:pPr>
            <a:r>
              <a:rPr lang="en" sz="1200">
                <a:solidFill>
                  <a:srgbClr val="1C1D1F"/>
                </a:solidFill>
              </a:rPr>
              <a:t>The risk of health effects associated with PFAS depends on:</a:t>
            </a:r>
            <a:endParaRPr sz="1200">
              <a:solidFill>
                <a:srgbClr val="1C1D1F"/>
              </a:solidFill>
            </a:endParaRPr>
          </a:p>
          <a:p>
            <a:pPr indent="-266700" lvl="0" marL="533400" rtl="0" algn="l">
              <a:lnSpc>
                <a:spcPct val="115000"/>
              </a:lnSpc>
              <a:spcBef>
                <a:spcPts val="1200"/>
              </a:spcBef>
              <a:spcAft>
                <a:spcPts val="0"/>
              </a:spcAft>
              <a:buClr>
                <a:schemeClr val="dk1"/>
              </a:buClr>
              <a:buSzPts val="1100"/>
              <a:buFont typeface="Arial"/>
              <a:buNone/>
            </a:pPr>
            <a:r>
              <a:rPr lang="en" sz="1200">
                <a:solidFill>
                  <a:srgbClr val="1C1D1F"/>
                </a:solidFill>
              </a:rPr>
              <a:t>- Exposure factors (e.g., dose, frequency, route, and duration).</a:t>
            </a:r>
            <a:endParaRPr sz="1200">
              <a:solidFill>
                <a:srgbClr val="1C1D1F"/>
              </a:solidFill>
            </a:endParaRPr>
          </a:p>
          <a:p>
            <a:pPr indent="-266700" lvl="0" marL="533400" rtl="0" algn="l">
              <a:lnSpc>
                <a:spcPct val="115000"/>
              </a:lnSpc>
              <a:spcBef>
                <a:spcPts val="0"/>
              </a:spcBef>
              <a:spcAft>
                <a:spcPts val="0"/>
              </a:spcAft>
              <a:buClr>
                <a:schemeClr val="dk1"/>
              </a:buClr>
              <a:buSzPts val="1100"/>
              <a:buFont typeface="Arial"/>
              <a:buNone/>
            </a:pPr>
            <a:r>
              <a:rPr lang="en" sz="1200">
                <a:solidFill>
                  <a:srgbClr val="1C1D1F"/>
                </a:solidFill>
              </a:rPr>
              <a:t>- Individual factors (e.g., sensitivity and disease burden).</a:t>
            </a:r>
            <a:endParaRPr sz="1200">
              <a:solidFill>
                <a:srgbClr val="1C1D1F"/>
              </a:solidFill>
            </a:endParaRPr>
          </a:p>
          <a:p>
            <a:pPr indent="-266700" lvl="0" marL="533400" rtl="0" algn="l">
              <a:lnSpc>
                <a:spcPct val="115000"/>
              </a:lnSpc>
              <a:spcBef>
                <a:spcPts val="0"/>
              </a:spcBef>
              <a:spcAft>
                <a:spcPts val="1200"/>
              </a:spcAft>
              <a:buClr>
                <a:schemeClr val="dk1"/>
              </a:buClr>
              <a:buSzPts val="1100"/>
              <a:buFont typeface="Arial"/>
              <a:buNone/>
            </a:pPr>
            <a:r>
              <a:rPr lang="en" sz="1200">
                <a:solidFill>
                  <a:srgbClr val="1C1D1F"/>
                </a:solidFill>
              </a:rPr>
              <a:t>- Other determinants of health (e.g., access to safe water and quality healthcare).</a:t>
            </a:r>
            <a:endParaRPr sz="1200">
              <a:solidFill>
                <a:srgbClr val="1C1D1F"/>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54c7320deb_2_2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g354c7320deb_2_2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rPr>
              <a:t>NICOLE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DISCLAIMER THAT NOTHING IS USED FOR COMPLIANCE PURPOSES</a:t>
            </a:r>
            <a:endParaRPr>
              <a:solidFill>
                <a:schemeClr val="dk1"/>
              </a:solidFill>
            </a:endParaRPr>
          </a:p>
          <a:p>
            <a:pPr indent="0" lvl="0" marL="0" rtl="0" algn="l">
              <a:spcBef>
                <a:spcPts val="0"/>
              </a:spcBef>
              <a:spcAft>
                <a:spcPts val="0"/>
              </a:spcAft>
              <a:buNone/>
            </a:pPr>
            <a:r>
              <a:rPr lang="en" sz="1400">
                <a:latin typeface="Times New Roman"/>
                <a:ea typeface="Times New Roman"/>
                <a:cs typeface="Times New Roman"/>
                <a:sym typeface="Times New Roman"/>
              </a:rPr>
              <a:t>	</a:t>
            </a:r>
            <a:endParaRPr sz="1400">
              <a:latin typeface="Times New Roman"/>
              <a:ea typeface="Times New Roman"/>
              <a:cs typeface="Times New Roman"/>
              <a:sym typeface="Times New Roman"/>
            </a:endParaRPr>
          </a:p>
          <a:p>
            <a:pPr indent="0" lvl="0" marL="0" rtl="0" algn="l">
              <a:spcBef>
                <a:spcPts val="0"/>
              </a:spcBef>
              <a:spcAft>
                <a:spcPts val="0"/>
              </a:spcAft>
              <a:buNone/>
            </a:pPr>
            <a:r>
              <a:rPr lang="en" sz="1200">
                <a:latin typeface="Times New Roman"/>
                <a:ea typeface="Times New Roman"/>
                <a:cs typeface="Times New Roman"/>
                <a:sym typeface="Times New Roman"/>
              </a:rPr>
              <a:t>Guam faces several challenges in regard to PFAS such as large amounts of PFAS across the island, import and export costs of GAC, and limited funding for testing and treatments. There are multiple hot spots of PFAS, military presence and our airport that encompasses only 212 square miles of land. </a:t>
            </a:r>
            <a:endParaRPr sz="1200">
              <a:latin typeface="Times New Roman"/>
              <a:ea typeface="Times New Roman"/>
              <a:cs typeface="Times New Roman"/>
              <a:sym typeface="Times New Roman"/>
            </a:endParaRPr>
          </a:p>
          <a:p>
            <a:pPr indent="0" lvl="0" marL="0" rtl="0" algn="l">
              <a:spcBef>
                <a:spcPts val="0"/>
              </a:spcBef>
              <a:spcAft>
                <a:spcPts val="0"/>
              </a:spcAft>
              <a:buNone/>
            </a:pPr>
            <a:r>
              <a:rPr lang="en" sz="1200">
                <a:latin typeface="Times New Roman"/>
                <a:ea typeface="Times New Roman"/>
                <a:cs typeface="Times New Roman"/>
                <a:sym typeface="Times New Roman"/>
              </a:rPr>
              <a:t>So what is the goal of this presentation?	The goal of this presentation is to identify challenges in Guam’s Drinking Water that relate to PFAS and also the people who drink it. In order to achieve that goal, we need to understand the areas at risk of drinking PFAS by identifying the centers at risk, population per village, and how many potential PFAS MCL and MCL Triggers (Levels) there are per village.</a:t>
            </a:r>
            <a:endParaRPr/>
          </a:p>
        </p:txBody>
      </p:sp>
      <p:sp>
        <p:nvSpPr>
          <p:cNvPr id="224" name="Google Shape;224;g354c7320deb_2_2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54c7320deb_2_2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354c7320deb_2_2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Times New Roman"/>
              <a:buNone/>
            </a:pPr>
            <a:r>
              <a:rPr lang="en" sz="1400"/>
              <a:t>SIERRA</a:t>
            </a:r>
            <a:endParaRPr sz="1400"/>
          </a:p>
          <a:p>
            <a:pPr indent="0" lvl="0" marL="0" marR="0" rtl="0" algn="l">
              <a:lnSpc>
                <a:spcPct val="100000"/>
              </a:lnSpc>
              <a:spcBef>
                <a:spcPts val="0"/>
              </a:spcBef>
              <a:spcAft>
                <a:spcPts val="0"/>
              </a:spcAft>
              <a:buClr>
                <a:schemeClr val="dk1"/>
              </a:buClr>
              <a:buSzPts val="1200"/>
              <a:buFont typeface="Times New Roman"/>
              <a:buNone/>
            </a:pPr>
            <a:r>
              <a:t/>
            </a:r>
            <a:endParaRPr sz="1400"/>
          </a:p>
          <a:p>
            <a:pPr indent="0" lvl="0" marL="0" marR="0" rtl="0" algn="l">
              <a:lnSpc>
                <a:spcPct val="100000"/>
              </a:lnSpc>
              <a:spcBef>
                <a:spcPts val="0"/>
              </a:spcBef>
              <a:spcAft>
                <a:spcPts val="0"/>
              </a:spcAft>
              <a:buClr>
                <a:schemeClr val="dk1"/>
              </a:buClr>
              <a:buSzPts val="1200"/>
              <a:buFont typeface="Times New Roman"/>
              <a:buNone/>
            </a:pPr>
            <a:r>
              <a:rPr lang="en" sz="1400"/>
              <a:t>We started by using PFAS data from Unregulated Contaminant Monitoring Rule 5 (UCMR5) and USEPA Region 9 American Rescue Plan (ARP) sampling event from this past </a:t>
            </a:r>
            <a:r>
              <a:rPr lang="en" sz="1400"/>
              <a:t>February</a:t>
            </a:r>
            <a:endParaRPr sz="1400"/>
          </a:p>
          <a:p>
            <a:pPr indent="0" lvl="0" marL="0" marR="0" rtl="0" algn="l">
              <a:lnSpc>
                <a:spcPct val="100000"/>
              </a:lnSpc>
              <a:spcBef>
                <a:spcPts val="0"/>
              </a:spcBef>
              <a:spcAft>
                <a:spcPts val="0"/>
              </a:spcAft>
              <a:buClr>
                <a:schemeClr val="dk1"/>
              </a:buClr>
              <a:buSzPts val="1200"/>
              <a:buFont typeface="Times New Roman"/>
              <a:buNone/>
            </a:pPr>
            <a:r>
              <a:rPr lang="en" sz="1400"/>
              <a:t>The public water systems analyzed are </a:t>
            </a:r>
            <a:r>
              <a:rPr lang="en" sz="1400"/>
              <a:t>Guam Waterworks Authority (GWA), GIAA, GRMC, Guam Plaza Resort, AAFB, and US NAVY. By taking the sample results, we predicted which entry points would be over the PFAS MCLs and MCL Trigger levels per village. </a:t>
            </a:r>
            <a:endParaRPr sz="1400"/>
          </a:p>
          <a:p>
            <a:pPr indent="0" lvl="0" marL="0" marR="0" rtl="0" algn="l">
              <a:lnSpc>
                <a:spcPct val="100000"/>
              </a:lnSpc>
              <a:spcBef>
                <a:spcPts val="0"/>
              </a:spcBef>
              <a:spcAft>
                <a:spcPts val="0"/>
              </a:spcAft>
              <a:buClr>
                <a:schemeClr val="dk1"/>
              </a:buClr>
              <a:buSzPts val="1200"/>
              <a:buFont typeface="Times New Roman"/>
              <a:buNone/>
            </a:pPr>
            <a:r>
              <a:rPr lang="en" sz="1400"/>
              <a:t>For villages with no wells, we used flow data from wells to villages to determine what percentage of the village would be impacted from the PFAS MCLs and also including PFAS MCL Trigger Levels. We decided to include the Trigger Levels to show where there could be future MCL violations and where PFAS is residing in the aquifer. </a:t>
            </a:r>
            <a:endParaRPr sz="1400"/>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None/>
            </a:pPr>
            <a:r>
              <a:t/>
            </a:r>
            <a:endParaRPr/>
          </a:p>
        </p:txBody>
      </p:sp>
      <p:sp>
        <p:nvSpPr>
          <p:cNvPr id="232" name="Google Shape;232;g354c7320deb_2_2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4c7320deb_2_23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NICOLE</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We also wanted to include the known hot spot areas around the island. It is important to note hot spot areas around Guam such as landfills, hard fills, airplane crashes and aborted take-offs, known firefighter exercise trainings, and the Guam International Airport Authority. Additionally, we added the Department of Defense (DOD) properties in Guam.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Next we wanted to look at the centers at risk per village. So we wanted to calculate how many centers at risk divided by the population per village based off of the 2020 Census report. We selected areas that are at a higher-risk in the population such as daycare centers, pre-k to elementary schools, Guam Housing and Urban Renewal Authority (GHURA) housing, and hospitals/clinics.</a:t>
            </a:r>
            <a:endParaRPr/>
          </a:p>
        </p:txBody>
      </p:sp>
      <p:sp>
        <p:nvSpPr>
          <p:cNvPr id="240" name="Google Shape;240;g354c7320deb_2_2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54c7320deb_2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g354c7320deb_2_2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SIERRA</a:t>
            </a:r>
            <a:endParaRPr/>
          </a:p>
          <a:p>
            <a:pPr indent="0" lvl="0" marL="0" rtl="0" algn="l">
              <a:spcBef>
                <a:spcPts val="0"/>
              </a:spcBef>
              <a:spcAft>
                <a:spcPts val="0"/>
              </a:spcAft>
              <a:buNone/>
            </a:pPr>
            <a:r>
              <a:rPr lang="en"/>
              <a:t>These are the 8 villages with production wells/entry points (Guam Waterworks Authority, Guam Plaza Resort, and Guam Regional Medical City – consecutive system from GWA)</a:t>
            </a:r>
            <a:endParaRPr/>
          </a:p>
          <a:p>
            <a:pPr indent="0" lvl="0" marL="0" rtl="0" algn="l">
              <a:spcBef>
                <a:spcPts val="0"/>
              </a:spcBef>
              <a:spcAft>
                <a:spcPts val="0"/>
              </a:spcAft>
              <a:buNone/>
            </a:pPr>
            <a:r>
              <a:rPr lang="en"/>
              <a:t>Average PFAS results for PFOS, PFOA, PFHxS, and HI are chosen for this graph because these are the most common PFAS in Guam. There have been no detections of GenX in Guam’s drinking water, hardly any PFBS, and there are detections for PFNA and they are included in the HI calculation.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Still showing pfhxs and hi to also show general </a:t>
            </a:r>
            <a:r>
              <a:rPr lang="en"/>
              <a:t>occurrence</a:t>
            </a:r>
            <a:r>
              <a:rPr lang="en"/>
              <a:t> of pfas in guams drinking water</a:t>
            </a:r>
            <a:endParaRPr/>
          </a:p>
          <a:p>
            <a:pPr indent="0" lvl="0" marL="0" rtl="0" algn="l">
              <a:spcBef>
                <a:spcPts val="0"/>
              </a:spcBef>
              <a:spcAft>
                <a:spcPts val="0"/>
              </a:spcAft>
              <a:buNone/>
            </a:pPr>
            <a:r>
              <a:rPr lang="en"/>
              <a:t>Not to be used for compliance monitoring purposes since these are all averages </a:t>
            </a:r>
            <a:endParaRPr/>
          </a:p>
        </p:txBody>
      </p:sp>
      <p:sp>
        <p:nvSpPr>
          <p:cNvPr id="250" name="Google Shape;250;g354c7320deb_2_2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54c7320deb_2_2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g354c7320deb_2_2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These are the 8 villages with entry points (Guam Waterworks Authority, Guam Plaza Resort, and Guam Regional Medical City – consecutive system from GWA)</a:t>
            </a:r>
            <a:endParaRPr/>
          </a:p>
          <a:p>
            <a:pPr indent="0" lvl="0" marL="0" rtl="0" algn="l">
              <a:spcBef>
                <a:spcPts val="0"/>
              </a:spcBef>
              <a:spcAft>
                <a:spcPts val="0"/>
              </a:spcAft>
              <a:buNone/>
            </a:pPr>
            <a:r>
              <a:rPr lang="en"/>
              <a:t>Average PFAS results for PFOS, PFOA, PFHxS, and HI are chosen for this graph because these are the most common PFAS in Guam</a:t>
            </a:r>
            <a:endParaRPr/>
          </a:p>
          <a:p>
            <a:pPr indent="0" lvl="0" marL="0" rtl="0" algn="l">
              <a:spcBef>
                <a:spcPts val="0"/>
              </a:spcBef>
              <a:spcAft>
                <a:spcPts val="0"/>
              </a:spcAft>
              <a:buNone/>
            </a:pPr>
            <a:r>
              <a:rPr lang="en"/>
              <a:t>Also to note that the highest values are from pfos and pfhxs</a:t>
            </a:r>
            <a:endParaRPr/>
          </a:p>
          <a:p>
            <a:pPr indent="0" lvl="0" marL="0" rtl="0" algn="l">
              <a:spcBef>
                <a:spcPts val="0"/>
              </a:spcBef>
              <a:spcAft>
                <a:spcPts val="0"/>
              </a:spcAft>
              <a:buNone/>
            </a:pPr>
            <a:r>
              <a:rPr lang="en"/>
              <a:t>Not to be used for compliance monitoring purposes since these are all averages </a:t>
            </a:r>
            <a:endParaRPr/>
          </a:p>
        </p:txBody>
      </p:sp>
      <p:sp>
        <p:nvSpPr>
          <p:cNvPr id="258" name="Google Shape;258;g354c7320deb_2_2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4c7320deb_2_2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g354c7320deb_2_2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SIERRA</a:t>
            </a:r>
            <a:endParaRPr/>
          </a:p>
        </p:txBody>
      </p:sp>
      <p:sp>
        <p:nvSpPr>
          <p:cNvPr id="265" name="Google Shape;265;g354c7320deb_2_2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5d9660a70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5d9660a70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SIERRA</a:t>
            </a:r>
            <a:endParaRPr/>
          </a:p>
          <a:p>
            <a:pPr indent="0" lvl="0" marL="0" rtl="0" algn="l">
              <a:spcBef>
                <a:spcPts val="0"/>
              </a:spcBef>
              <a:spcAft>
                <a:spcPts val="0"/>
              </a:spcAft>
              <a:buNone/>
            </a:pPr>
            <a:r>
              <a:rPr lang="en"/>
              <a:t>THIS GRAPH IS ONLY PFOS AND PFOA FOR THE NEW PROPOSED MCLS FOR PFAS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54c7320deb_2_26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a:p>
            <a:pPr indent="0" lvl="0" marL="0" rtl="0" algn="l">
              <a:spcBef>
                <a:spcPts val="0"/>
              </a:spcBef>
              <a:spcAft>
                <a:spcPts val="0"/>
              </a:spcAft>
              <a:buNone/>
            </a:pPr>
            <a:r>
              <a:t/>
            </a:r>
            <a:endParaRPr>
              <a:highlight>
                <a:schemeClr val="accent6"/>
              </a:highlight>
            </a:endParaRPr>
          </a:p>
          <a:p>
            <a:pPr indent="0" lvl="0" marL="0" rtl="0" algn="l">
              <a:spcBef>
                <a:spcPts val="0"/>
              </a:spcBef>
              <a:spcAft>
                <a:spcPts val="0"/>
              </a:spcAft>
              <a:buNone/>
            </a:pPr>
            <a:r>
              <a:rPr lang="en">
                <a:highlight>
                  <a:schemeClr val="accent6"/>
                </a:highlight>
              </a:rPr>
              <a:t>HERE WE HAVE ALL 19 VILLAGES OF GUAM REPRESENTED.</a:t>
            </a:r>
            <a:endParaRPr>
              <a:highlight>
                <a:schemeClr val="accent6"/>
              </a:highlight>
            </a:endParaRPr>
          </a:p>
          <a:p>
            <a:pPr indent="0" lvl="0" marL="0" rtl="0" algn="l">
              <a:spcBef>
                <a:spcPts val="0"/>
              </a:spcBef>
              <a:spcAft>
                <a:spcPts val="0"/>
              </a:spcAft>
              <a:buNone/>
            </a:pPr>
            <a:r>
              <a:t/>
            </a:r>
            <a:endParaRPr>
              <a:highlight>
                <a:schemeClr val="accent6"/>
              </a:highlight>
            </a:endParaRPr>
          </a:p>
          <a:p>
            <a:pPr indent="0" lvl="0" marL="0" rtl="0" algn="l">
              <a:spcBef>
                <a:spcPts val="0"/>
              </a:spcBef>
              <a:spcAft>
                <a:spcPts val="0"/>
              </a:spcAft>
              <a:buNone/>
            </a:pPr>
            <a:r>
              <a:rPr lang="en">
                <a:highlight>
                  <a:schemeClr val="accent6"/>
                </a:highlight>
              </a:rPr>
              <a:t>WE GRAPHED THE PERCENT OF CENTERS AT RISK PER VILLAGE BY CALCULATING THE POPULATION FOR EACH </a:t>
            </a:r>
            <a:r>
              <a:rPr lang="en">
                <a:highlight>
                  <a:schemeClr val="accent6"/>
                </a:highlight>
              </a:rPr>
              <a:t>VILLAGE</a:t>
            </a:r>
            <a:r>
              <a:rPr lang="en">
                <a:highlight>
                  <a:schemeClr val="accent6"/>
                </a:highlight>
              </a:rPr>
              <a:t> FROM THE 2020 CENSUS AND THEN WE DIVIDED THE POPULATION BY THE AMOUNT OF CENTERS AT RISK PER VILLAGE. FOR THE CENTERS AT RISK WE FOCUSED ON </a:t>
            </a:r>
            <a:r>
              <a:rPr lang="en">
                <a:highlight>
                  <a:schemeClr val="accent6"/>
                </a:highlight>
              </a:rPr>
              <a:t>PREGNANT</a:t>
            </a:r>
            <a:r>
              <a:rPr lang="en">
                <a:highlight>
                  <a:schemeClr val="accent6"/>
                </a:highlight>
              </a:rPr>
              <a:t> WOMEN, YOUNG CHILDREN, AND </a:t>
            </a:r>
            <a:r>
              <a:rPr lang="en">
                <a:highlight>
                  <a:schemeClr val="accent6"/>
                </a:highlight>
              </a:rPr>
              <a:t>FAMILIES</a:t>
            </a:r>
            <a:r>
              <a:rPr lang="en">
                <a:highlight>
                  <a:schemeClr val="accent6"/>
                </a:highlight>
              </a:rPr>
              <a:t> AT RISK SINCE THEY ARE THE MOST VULNERABLE TO THE IMPACTS OF PFAS.</a:t>
            </a:r>
            <a:endParaRPr>
              <a:highlight>
                <a:schemeClr val="accent6"/>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A80000"/>
                </a:highlight>
              </a:rPr>
              <a:t>SO SHOWN ON THE GRAPH, YOU CAN SEE THAT HAGATNA, SINIJANA, AND UMATAC ARE THE TOP THREE WITH THE HIGHEST PERCENT OF </a:t>
            </a:r>
            <a:r>
              <a:rPr lang="en">
                <a:highlight>
                  <a:srgbClr val="A80000"/>
                </a:highlight>
              </a:rPr>
              <a:t>CENTERS</a:t>
            </a:r>
            <a:r>
              <a:rPr lang="en">
                <a:highlight>
                  <a:srgbClr val="A80000"/>
                </a:highlight>
              </a:rPr>
              <a:t> AT RISK WHILE TALOFOFO, MTM, BARRIGADA. ARE THE TOP 3 WITH THE LEAST PERCENT OF CENTERS AT RISK.</a:t>
            </a:r>
            <a:endParaRPr>
              <a:highlight>
                <a:srgbClr val="A80000"/>
              </a:highlight>
            </a:endParaRPr>
          </a:p>
          <a:p>
            <a:pPr indent="0" lvl="0" marL="0" rtl="0" algn="l">
              <a:spcBef>
                <a:spcPts val="0"/>
              </a:spcBef>
              <a:spcAft>
                <a:spcPts val="0"/>
              </a:spcAft>
              <a:buNone/>
            </a:pPr>
            <a:r>
              <a:t/>
            </a:r>
            <a:endParaRPr>
              <a:highlight>
                <a:srgbClr val="A80000"/>
              </a:highlight>
            </a:endParaRPr>
          </a:p>
          <a:p>
            <a:pPr indent="0" lvl="0" marL="0" rtl="0" algn="l">
              <a:spcBef>
                <a:spcPts val="0"/>
              </a:spcBef>
              <a:spcAft>
                <a:spcPts val="0"/>
              </a:spcAft>
              <a:buNone/>
            </a:pPr>
            <a:r>
              <a:rPr lang="en">
                <a:highlight>
                  <a:srgbClr val="A80000"/>
                </a:highlight>
              </a:rPr>
              <a:t>SO WHILE IT DOES LOOK LIKE A HUGE JUMP BETWEEN ALL THE OTHER VILLAGES AND HAGATNA IT IS IMPORTANT TO NOTE THAT HAGATNA IS ONE OF GUAMS SMALLEST VILLAGES. IT IS ALSO THE CAPITAL OF GUAM AND GENERATES ALOT OF TRAFFIC AND BUSINESS. THE POPULATION THERE IS ROUGHLY 943 PEOPLE. BUT COMPARED TO OUR BIGGEST VILLAGE, WHICH IS DEDEDO, THE POPULATION THERE IS ROUGHLY 45000 PEOPLE . DEDEDO ALSO HAS THE HIGHEST NUMBER OF CENTERS AT RISK COMPARED TO ANY OTHER VILLAGE.</a:t>
            </a:r>
            <a:endParaRPr>
              <a:highlight>
                <a:srgbClr val="A80000"/>
              </a:highlight>
            </a:endParaRPr>
          </a:p>
          <a:p>
            <a:pPr indent="0" lvl="0" marL="0" rtl="0" algn="l">
              <a:spcBef>
                <a:spcPts val="0"/>
              </a:spcBef>
              <a:spcAft>
                <a:spcPts val="0"/>
              </a:spcAft>
              <a:buNone/>
            </a:pPr>
            <a:r>
              <a:t/>
            </a:r>
            <a:endParaRPr>
              <a:highlight>
                <a:srgbClr val="A80000"/>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HERE WE HAVE ALL 19 VILLAGES REPRESENTED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PERCENT OF CENTERS AT RISK PER VILLAGE IS CALCULATED BY THE POPULATION FOR EACH VILLAGE FROM THE 2020 CENSUS AND WE DIVIDED THE POPULATION BY THE AMOUNT OF CENTERS AT RISK PER VILLAGE - PREGNANT WOMEN, YOUNG CHILDREN, AND FAMILIES AT RISK BIGGEST CONCERN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SHOWN ON THE GRAPH, HAGATNA HAS THE HIGHEST PERCENT OF CENTERS AT RISK (THEY ARE ALSO ONE OF THE SMALLEST VILLAGES (943 PEOPLE) BUT IT IS OUR CAPITAL OF GUAM), AND DEDEDO (45000) IS ONE OF THE LEAST AT RISK AND THEY HAVE ONE OF THE HIGHEST NUMBERS OF CENTERS AT RISK FOR ANY VILLAGE- ONLY CHOSE 100 PEOPLE PER CENTER AT RISK</a:t>
            </a:r>
            <a:endParaRPr/>
          </a:p>
        </p:txBody>
      </p:sp>
      <p:sp>
        <p:nvSpPr>
          <p:cNvPr id="281" name="Google Shape;281;g354c7320deb_2_2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6035f4569d_0_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SO SHOWN ON THE GRAPH, YOU CAN SEE THAT HAGATNA, SINIJANA, AND UMATAC ARE THE TOP THREE WITH THE HIGHEST PERCENT OF CENTERS AT RISK</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SO WHILE IT DOES SEEM LIKE A HUGE JUMP BETWEEN ALL THE OTHER VILLAGES AND HAGATNA IT IS IMPORTANT TO NOTE THAT HAGATNA IS ONE OF GUAMS SMALLEST VILLAGES. IT IS ALSO THE CAPITAL OF GUAM AND GENERATES A LOT OF TRAFFIC AND BUSINESS. THE POPULATION THERE IS ROUGHLY 943 PEOPLE. BUT COMPARED TO OUR BIGGEST VILLAGE, WHICH IS DEDEDO, THE POPULATION THERE IS ROUGHLY 45000 PEOPLE . DEDEDO ALSO HAS THE HIGHEST NUMBER OF CENTERS AT RISK COMPARED TO ANY OTHER VILLAGE.</a:t>
            </a:r>
            <a:endParaRPr>
              <a:solidFill>
                <a:schemeClr val="dk1"/>
              </a:solidFill>
            </a:endParaRPr>
          </a:p>
          <a:p>
            <a:pPr indent="0" lvl="0" marL="0" rtl="0" algn="l">
              <a:spcBef>
                <a:spcPts val="0"/>
              </a:spcBef>
              <a:spcAft>
                <a:spcPts val="0"/>
              </a:spcAft>
              <a:buNone/>
            </a:pPr>
            <a:r>
              <a:t/>
            </a:r>
            <a:endParaRPr/>
          </a:p>
        </p:txBody>
      </p:sp>
      <p:sp>
        <p:nvSpPr>
          <p:cNvPr id="287" name="Google Shape;287;g36035f4569d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035f4569d_0_2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TALOFOFO, MTM, BARRIGADA. ARE THE TOP 3 WITH THE LEAST PERCENT OF CENTERS AT RISK.</a:t>
            </a:r>
            <a:endParaRPr>
              <a:solidFill>
                <a:schemeClr val="dk1"/>
              </a:solidFill>
            </a:endParaRPr>
          </a:p>
          <a:p>
            <a:pPr indent="0" lvl="0" marL="0" rtl="0" algn="l">
              <a:spcBef>
                <a:spcPts val="0"/>
              </a:spcBef>
              <a:spcAft>
                <a:spcPts val="0"/>
              </a:spcAft>
              <a:buNone/>
            </a:pPr>
            <a:r>
              <a:t/>
            </a:r>
            <a:endParaRPr/>
          </a:p>
        </p:txBody>
      </p:sp>
      <p:sp>
        <p:nvSpPr>
          <p:cNvPr id="294" name="Google Shape;294;g36035f4569d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5d6dacb86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5d6dacb86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WE ARE COMBINING TOGETHER WITH PFAS MCLS AND TRIGGER LEVELS AND THE PERCENT OF CENTERS AT RISK PER VILLAGE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THERE ARE LESS VILLAGES SHOWN ON THIS </a:t>
            </a:r>
            <a:r>
              <a:rPr lang="en">
                <a:solidFill>
                  <a:schemeClr val="dk1"/>
                </a:solidFill>
              </a:rPr>
              <a:t>GRAPH</a:t>
            </a:r>
            <a:r>
              <a:rPr lang="en">
                <a:solidFill>
                  <a:schemeClr val="dk1"/>
                </a:solidFill>
              </a:rPr>
              <a:t> BC </a:t>
            </a:r>
            <a:r>
              <a:rPr lang="en">
                <a:solidFill>
                  <a:schemeClr val="dk1"/>
                </a:solidFill>
              </a:rPr>
              <a:t>WE REMOVED AGAT, ASAN, INARAJAN, MERIZO, PITI, AND UMATAC SINCE THEY DO NOT HAVE ANY KNOWN PFAS IN THEIR DRINKING WATER</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BASED ON THE DATA </a:t>
            </a:r>
            <a:r>
              <a:rPr lang="en"/>
              <a:t>GRAPHED</a:t>
            </a:r>
            <a:r>
              <a:rPr lang="en"/>
              <a:t> HERE, BARRIGADA, CHALAN PAGO, DEDEDO, MTM, SANTA RITA, TALOFOFO, YIGO, YONA HAVE HIGHER LEVELS OF PFAS THAN PERCENTAGES OF CENTERS AT RISK - WHICH COULD MEAN THAT THEY ARE MORE </a:t>
            </a:r>
            <a:r>
              <a:rPr lang="en"/>
              <a:t>VULNERABLE</a:t>
            </a:r>
            <a:r>
              <a:rPr lang="en"/>
              <a:t> AND OR LIKELY TO BE EXPOSED TO PFAS IN THEIR DRINKING WATER COMPARED TO THOSE WITH A LOWER AMOUNT OF PFAS MCLS AND TRIGGER LEVELS.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6076f230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6076f230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SIERRA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d6dacb86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5d6dacb86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5d6dacb86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5d6dacb86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SIERRA &amp;</a:t>
            </a:r>
            <a:r>
              <a:rPr lang="en">
                <a:highlight>
                  <a:srgbClr val="FEFF73"/>
                </a:highlight>
              </a:rPr>
              <a:t> NICOLE </a:t>
            </a:r>
            <a:endParaRPr>
              <a:highlight>
                <a:srgbClr val="FEFF73"/>
              </a:highlight>
            </a:endParaRPr>
          </a:p>
          <a:p>
            <a:pPr indent="0" lvl="0" marL="0" rtl="0" algn="l">
              <a:spcBef>
                <a:spcPts val="0"/>
              </a:spcBef>
              <a:spcAft>
                <a:spcPts val="0"/>
              </a:spcAft>
              <a:buNone/>
            </a:pPr>
            <a:r>
              <a:rPr lang="en"/>
              <a:t>ZERO RISK: GREEN</a:t>
            </a:r>
            <a:endParaRPr/>
          </a:p>
          <a:p>
            <a:pPr indent="0" lvl="0" marL="0" rtl="0" algn="l">
              <a:spcBef>
                <a:spcPts val="0"/>
              </a:spcBef>
              <a:spcAft>
                <a:spcPts val="0"/>
              </a:spcAft>
              <a:buNone/>
            </a:pPr>
            <a:r>
              <a:rPr lang="en"/>
              <a:t>1-5% RISK: LIGHT YELLOW</a:t>
            </a:r>
            <a:endParaRPr/>
          </a:p>
          <a:p>
            <a:pPr indent="0" lvl="0" marL="0" rtl="0" algn="l">
              <a:spcBef>
                <a:spcPts val="0"/>
              </a:spcBef>
              <a:spcAft>
                <a:spcPts val="0"/>
              </a:spcAft>
              <a:buNone/>
            </a:pPr>
            <a:r>
              <a:rPr lang="en"/>
              <a:t>5-10% RISK: BRIGHTER YELLOW</a:t>
            </a:r>
            <a:endParaRPr/>
          </a:p>
          <a:p>
            <a:pPr indent="0" lvl="0" marL="0" rtl="0" algn="l">
              <a:spcBef>
                <a:spcPts val="0"/>
              </a:spcBef>
              <a:spcAft>
                <a:spcPts val="0"/>
              </a:spcAft>
              <a:buNone/>
            </a:pPr>
            <a:r>
              <a:rPr lang="en"/>
              <a:t>10-20% RISK: LIGHT ORANGE</a:t>
            </a:r>
            <a:endParaRPr/>
          </a:p>
          <a:p>
            <a:pPr indent="0" lvl="0" marL="0" rtl="0" algn="l">
              <a:spcBef>
                <a:spcPts val="0"/>
              </a:spcBef>
              <a:spcAft>
                <a:spcPts val="0"/>
              </a:spcAft>
              <a:buNone/>
            </a:pPr>
            <a:r>
              <a:rPr lang="en"/>
              <a:t>20-30% RISK: ORANGE</a:t>
            </a:r>
            <a:endParaRPr/>
          </a:p>
          <a:p>
            <a:pPr indent="0" lvl="0" marL="0" rtl="0" algn="l">
              <a:spcBef>
                <a:spcPts val="0"/>
              </a:spcBef>
              <a:spcAft>
                <a:spcPts val="0"/>
              </a:spcAft>
              <a:buNone/>
            </a:pPr>
            <a:r>
              <a:rPr lang="en"/>
              <a:t>30-40% RISK: DARK ORANGE</a:t>
            </a:r>
            <a:endParaRPr/>
          </a:p>
          <a:p>
            <a:pPr indent="0" lvl="0" marL="0" rtl="0" algn="l">
              <a:spcBef>
                <a:spcPts val="0"/>
              </a:spcBef>
              <a:spcAft>
                <a:spcPts val="0"/>
              </a:spcAft>
              <a:buNone/>
            </a:pPr>
            <a:r>
              <a:rPr lang="en"/>
              <a:t>40-50% RISK: RED</a:t>
            </a:r>
            <a:endParaRPr/>
          </a:p>
          <a:p>
            <a:pPr indent="0" lvl="0" marL="0" rtl="0" algn="l">
              <a:spcBef>
                <a:spcPts val="0"/>
              </a:spcBef>
              <a:spcAft>
                <a:spcPts val="0"/>
              </a:spcAft>
              <a:buNone/>
            </a:pPr>
            <a:r>
              <a:rPr lang="en"/>
              <a:t>90-100% RISK: DARK RED</a:t>
            </a:r>
            <a:endParaRPr/>
          </a:p>
          <a:p>
            <a:pPr indent="0" lvl="0" marL="0" rtl="0" algn="l">
              <a:spcBef>
                <a:spcPts val="0"/>
              </a:spcBef>
              <a:spcAft>
                <a:spcPts val="0"/>
              </a:spcAft>
              <a:buNone/>
            </a:pPr>
            <a:r>
              <a:rPr lang="en"/>
              <a:t>100%+ RISK: DARKEST 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EFF73"/>
                </a:highlight>
              </a:rPr>
              <a:t>THE GRAY AREAS SHOW THE DOD PROPERTIES</a:t>
            </a:r>
            <a:endParaRPr>
              <a:highlight>
                <a:srgbClr val="FEFF73"/>
              </a:highlight>
            </a:endParaRPr>
          </a:p>
          <a:p>
            <a:pPr indent="0" lvl="0" marL="0" rtl="0" algn="l">
              <a:spcBef>
                <a:spcPts val="0"/>
              </a:spcBef>
              <a:spcAft>
                <a:spcPts val="0"/>
              </a:spcAft>
              <a:buNone/>
            </a:pPr>
            <a:r>
              <a:rPr lang="en">
                <a:highlight>
                  <a:srgbClr val="FEFF73"/>
                </a:highlight>
              </a:rPr>
              <a:t>RED TRIANGLES SHOW HOT SPOTS, WHICH INCLUDE …</a:t>
            </a:r>
            <a:endParaRPr>
              <a:highlight>
                <a:srgbClr val="FEFF73"/>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54c7320deb_2_26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SIERRA &amp; NICOLE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SEPTIC SYSTEMS COULD BE A POTENTIAL SOURCE OF PFAS IN GUAM - FAILURE </a:t>
            </a:r>
            <a:r>
              <a:rPr lang="en"/>
              <a:t>MAINTENANCE OR PUMP FAILURES THAT WOULD RESULT IN AN OVERFLOW OF WASTEWATER WHICH HAS LOW LEVELS OF PFAS FROM HOMEGOODS AND PRODUCTS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ILLEGAL DUMPING - PRODUCTS CONTAINING PFAS LEACHING INTO THE SOIL AND OUR SOLE WATER SOURCE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MILITARY BUILD UP / CONSTRUCTION - THE BREAKING OF SOIL COULD DISTURB ANY PFAS THAT WAS THERE, THE IMPORT OF CONSTRUCTION MATERIALS THAT CONTAIN PFAS,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ADD IN BIOACCUMULATION OF OTHER CHEMICALS? DIELDRIN </a:t>
            </a:r>
            <a:endParaRPr/>
          </a:p>
          <a:p>
            <a:pPr indent="0" lvl="0" marL="0" rtl="0" algn="l">
              <a:spcBef>
                <a:spcPts val="0"/>
              </a:spcBef>
              <a:spcAft>
                <a:spcPts val="0"/>
              </a:spcAft>
              <a:buNone/>
            </a:pPr>
            <a:r>
              <a:t/>
            </a:r>
            <a:endParaRPr/>
          </a:p>
        </p:txBody>
      </p:sp>
      <p:sp>
        <p:nvSpPr>
          <p:cNvPr id="329" name="Google Shape;329;g354c7320deb_2_2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5d8d951a0b_0_3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
        <p:nvSpPr>
          <p:cNvPr id="340" name="Google Shape;340;g35d8d951a0b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7" name="Shape 57"/>
        <p:cNvGrpSpPr/>
        <p:nvPr/>
      </p:nvGrpSpPr>
      <p:grpSpPr>
        <a:xfrm>
          <a:off x="0" y="0"/>
          <a:ext cx="0" cy="0"/>
          <a:chOff x="0" y="0"/>
          <a:chExt cx="0" cy="0"/>
        </a:xfrm>
      </p:grpSpPr>
      <p:pic>
        <p:nvPicPr>
          <p:cNvPr descr="Droplets-HD-Title-R1d.png" id="58" name="Google Shape;58;p1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9" name="Google Shape;59;p14"/>
          <p:cNvSpPr txBox="1"/>
          <p:nvPr>
            <p:ph type="ctrTitle"/>
          </p:nvPr>
        </p:nvSpPr>
        <p:spPr>
          <a:xfrm>
            <a:off x="1313259" y="975589"/>
            <a:ext cx="6517482" cy="188191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600"/>
              <a:buFont typeface="Twentieth Century"/>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0" name="Google Shape;60;p14"/>
          <p:cNvSpPr txBox="1"/>
          <p:nvPr>
            <p:ph idx="1" type="subTitle"/>
          </p:nvPr>
        </p:nvSpPr>
        <p:spPr>
          <a:xfrm>
            <a:off x="1313259" y="2914650"/>
            <a:ext cx="6517482" cy="1028699"/>
          </a:xfrm>
          <a:prstGeom prst="rect">
            <a:avLst/>
          </a:prstGeom>
          <a:noFill/>
          <a:ln>
            <a:noFill/>
          </a:ln>
        </p:spPr>
        <p:txBody>
          <a:bodyPr anchorCtr="0" anchor="t" bIns="34275" lIns="68575" spcFirstLastPara="1" rIns="68575" wrap="square" tIns="34275">
            <a:normAutofit/>
          </a:bodyPr>
          <a:lstStyle>
            <a:lvl1pPr lvl="0" algn="ctr">
              <a:lnSpc>
                <a:spcPct val="120000"/>
              </a:lnSpc>
              <a:spcBef>
                <a:spcPts val="800"/>
              </a:spcBef>
              <a:spcAft>
                <a:spcPts val="0"/>
              </a:spcAft>
              <a:buSzPts val="1700"/>
              <a:buNone/>
              <a:defRPr sz="1700">
                <a:solidFill>
                  <a:srgbClr val="7F7F7F"/>
                </a:solidFill>
              </a:defRPr>
            </a:lvl1pPr>
            <a:lvl2pPr lvl="1" algn="ctr">
              <a:lnSpc>
                <a:spcPct val="120000"/>
              </a:lnSpc>
              <a:spcBef>
                <a:spcPts val="400"/>
              </a:spcBef>
              <a:spcAft>
                <a:spcPts val="0"/>
              </a:spcAft>
              <a:buSzPts val="1500"/>
              <a:buNone/>
              <a:defRPr sz="1500"/>
            </a:lvl2pPr>
            <a:lvl3pPr lvl="2" algn="ctr">
              <a:lnSpc>
                <a:spcPct val="120000"/>
              </a:lnSpc>
              <a:spcBef>
                <a:spcPts val="400"/>
              </a:spcBef>
              <a:spcAft>
                <a:spcPts val="0"/>
              </a:spcAft>
              <a:buSzPts val="1400"/>
              <a:buNone/>
              <a:defRPr sz="1400"/>
            </a:lvl3pPr>
            <a:lvl4pPr lvl="3" algn="ctr">
              <a:lnSpc>
                <a:spcPct val="120000"/>
              </a:lnSpc>
              <a:spcBef>
                <a:spcPts val="400"/>
              </a:spcBef>
              <a:spcAft>
                <a:spcPts val="0"/>
              </a:spcAft>
              <a:buSzPts val="1200"/>
              <a:buNone/>
              <a:defRPr sz="1200"/>
            </a:lvl4pPr>
            <a:lvl5pPr lvl="4" algn="ctr">
              <a:lnSpc>
                <a:spcPct val="120000"/>
              </a:lnSpc>
              <a:spcBef>
                <a:spcPts val="400"/>
              </a:spcBef>
              <a:spcAft>
                <a:spcPts val="0"/>
              </a:spcAft>
              <a:buSzPts val="1200"/>
              <a:buNone/>
              <a:defRPr sz="1200"/>
            </a:lvl5pPr>
            <a:lvl6pPr lvl="5" algn="ctr">
              <a:lnSpc>
                <a:spcPct val="120000"/>
              </a:lnSpc>
              <a:spcBef>
                <a:spcPts val="400"/>
              </a:spcBef>
              <a:spcAft>
                <a:spcPts val="0"/>
              </a:spcAft>
              <a:buSzPts val="1200"/>
              <a:buNone/>
              <a:defRPr sz="1200"/>
            </a:lvl6pPr>
            <a:lvl7pPr lvl="6" algn="ctr">
              <a:lnSpc>
                <a:spcPct val="120000"/>
              </a:lnSpc>
              <a:spcBef>
                <a:spcPts val="400"/>
              </a:spcBef>
              <a:spcAft>
                <a:spcPts val="0"/>
              </a:spcAft>
              <a:buSzPts val="1200"/>
              <a:buNone/>
              <a:defRPr sz="1200"/>
            </a:lvl7pPr>
            <a:lvl8pPr lvl="7" algn="ctr">
              <a:lnSpc>
                <a:spcPct val="120000"/>
              </a:lnSpc>
              <a:spcBef>
                <a:spcPts val="400"/>
              </a:spcBef>
              <a:spcAft>
                <a:spcPts val="0"/>
              </a:spcAft>
              <a:buSzPts val="1200"/>
              <a:buNone/>
              <a:defRPr sz="1200"/>
            </a:lvl8pPr>
            <a:lvl9pPr lvl="8" algn="ctr">
              <a:lnSpc>
                <a:spcPct val="120000"/>
              </a:lnSpc>
              <a:spcBef>
                <a:spcPts val="400"/>
              </a:spcBef>
              <a:spcAft>
                <a:spcPts val="0"/>
              </a:spcAft>
              <a:buSzPts val="1200"/>
              <a:buNone/>
              <a:defRPr sz="1200"/>
            </a:lvl9pPr>
          </a:lstStyle>
          <a:p/>
        </p:txBody>
      </p:sp>
      <p:sp>
        <p:nvSpPr>
          <p:cNvPr id="61" name="Google Shape;61;p14"/>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2" name="Google Shape;62;p14"/>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3" name="Google Shape;63;p14"/>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 name="Shape 64"/>
        <p:cNvGrpSpPr/>
        <p:nvPr/>
      </p:nvGrpSpPr>
      <p:grpSpPr>
        <a:xfrm>
          <a:off x="0" y="0"/>
          <a:ext cx="0" cy="0"/>
          <a:chOff x="0" y="0"/>
          <a:chExt cx="0" cy="0"/>
        </a:xfrm>
      </p:grpSpPr>
      <p:pic>
        <p:nvPicPr>
          <p:cNvPr descr="Droplets-HD-Content-R1d.png" id="65" name="Google Shape;65;p1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6" name="Google Shape;66;p15"/>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7" name="Google Shape;67;p15"/>
          <p:cNvSpPr txBox="1"/>
          <p:nvPr>
            <p:ph idx="1" type="body"/>
          </p:nvPr>
        </p:nvSpPr>
        <p:spPr>
          <a:xfrm>
            <a:off x="685330" y="1775319"/>
            <a:ext cx="7772870" cy="256808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68" name="Google Shape;68;p15"/>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9" name="Google Shape;69;p15"/>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0" name="Google Shape;70;p15"/>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pic>
        <p:nvPicPr>
          <p:cNvPr descr="Droplets-HD-Content-R1d.png" id="72" name="Google Shape;72;p1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73" name="Google Shape;73;p16"/>
          <p:cNvSpPr txBox="1"/>
          <p:nvPr>
            <p:ph type="title"/>
          </p:nvPr>
        </p:nvSpPr>
        <p:spPr>
          <a:xfrm>
            <a:off x="685331" y="621422"/>
            <a:ext cx="7763814" cy="2052614"/>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000"/>
              <a:buFont typeface="Twentieth Century"/>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4" name="Google Shape;74;p16"/>
          <p:cNvSpPr txBox="1"/>
          <p:nvPr>
            <p:ph idx="1" type="body"/>
          </p:nvPr>
        </p:nvSpPr>
        <p:spPr>
          <a:xfrm>
            <a:off x="685331" y="2743093"/>
            <a:ext cx="7763814" cy="1026137"/>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500"/>
              <a:buNone/>
              <a:defRPr sz="1500">
                <a:solidFill>
                  <a:srgbClr val="7F7F7F"/>
                </a:solidFill>
              </a:defRPr>
            </a:lvl1pPr>
            <a:lvl2pPr indent="-228600" lvl="1" marL="914400" algn="l">
              <a:lnSpc>
                <a:spcPct val="120000"/>
              </a:lnSpc>
              <a:spcBef>
                <a:spcPts val="400"/>
              </a:spcBef>
              <a:spcAft>
                <a:spcPts val="0"/>
              </a:spcAft>
              <a:buSzPts val="1500"/>
              <a:buNone/>
              <a:defRPr sz="1500">
                <a:solidFill>
                  <a:srgbClr val="888888"/>
                </a:solidFill>
              </a:defRPr>
            </a:lvl2pPr>
            <a:lvl3pPr indent="-228600" lvl="2" marL="1371600" algn="l">
              <a:lnSpc>
                <a:spcPct val="120000"/>
              </a:lnSpc>
              <a:spcBef>
                <a:spcPts val="400"/>
              </a:spcBef>
              <a:spcAft>
                <a:spcPts val="0"/>
              </a:spcAft>
              <a:buSzPts val="1400"/>
              <a:buNone/>
              <a:defRPr sz="1400">
                <a:solidFill>
                  <a:srgbClr val="888888"/>
                </a:solidFill>
              </a:defRPr>
            </a:lvl3pPr>
            <a:lvl4pPr indent="-228600" lvl="3" marL="1828800" algn="l">
              <a:lnSpc>
                <a:spcPct val="120000"/>
              </a:lnSpc>
              <a:spcBef>
                <a:spcPts val="400"/>
              </a:spcBef>
              <a:spcAft>
                <a:spcPts val="0"/>
              </a:spcAft>
              <a:buSzPts val="1200"/>
              <a:buNone/>
              <a:defRPr sz="1200">
                <a:solidFill>
                  <a:srgbClr val="888888"/>
                </a:solidFill>
              </a:defRPr>
            </a:lvl4pPr>
            <a:lvl5pPr indent="-228600" lvl="4" marL="2286000" algn="l">
              <a:lnSpc>
                <a:spcPct val="120000"/>
              </a:lnSpc>
              <a:spcBef>
                <a:spcPts val="400"/>
              </a:spcBef>
              <a:spcAft>
                <a:spcPts val="0"/>
              </a:spcAft>
              <a:buSzPts val="1200"/>
              <a:buNone/>
              <a:defRPr sz="1200">
                <a:solidFill>
                  <a:srgbClr val="888888"/>
                </a:solidFill>
              </a:defRPr>
            </a:lvl5pPr>
            <a:lvl6pPr indent="-228600" lvl="5" marL="2743200" algn="l">
              <a:lnSpc>
                <a:spcPct val="120000"/>
              </a:lnSpc>
              <a:spcBef>
                <a:spcPts val="400"/>
              </a:spcBef>
              <a:spcAft>
                <a:spcPts val="0"/>
              </a:spcAft>
              <a:buSzPts val="1200"/>
              <a:buNone/>
              <a:defRPr sz="1200">
                <a:solidFill>
                  <a:srgbClr val="888888"/>
                </a:solidFill>
              </a:defRPr>
            </a:lvl6pPr>
            <a:lvl7pPr indent="-228600" lvl="6" marL="3200400" algn="l">
              <a:lnSpc>
                <a:spcPct val="120000"/>
              </a:lnSpc>
              <a:spcBef>
                <a:spcPts val="400"/>
              </a:spcBef>
              <a:spcAft>
                <a:spcPts val="0"/>
              </a:spcAft>
              <a:buSzPts val="1200"/>
              <a:buNone/>
              <a:defRPr sz="1200">
                <a:solidFill>
                  <a:srgbClr val="888888"/>
                </a:solidFill>
              </a:defRPr>
            </a:lvl7pPr>
            <a:lvl8pPr indent="-228600" lvl="7" marL="3657600" algn="l">
              <a:lnSpc>
                <a:spcPct val="120000"/>
              </a:lnSpc>
              <a:spcBef>
                <a:spcPts val="400"/>
              </a:spcBef>
              <a:spcAft>
                <a:spcPts val="0"/>
              </a:spcAft>
              <a:buSzPts val="1200"/>
              <a:buNone/>
              <a:defRPr sz="1200">
                <a:solidFill>
                  <a:srgbClr val="888888"/>
                </a:solidFill>
              </a:defRPr>
            </a:lvl8pPr>
            <a:lvl9pPr indent="-228600" lvl="8" marL="4114800" algn="l">
              <a:lnSpc>
                <a:spcPct val="120000"/>
              </a:lnSpc>
              <a:spcBef>
                <a:spcPts val="400"/>
              </a:spcBef>
              <a:spcAft>
                <a:spcPts val="0"/>
              </a:spcAft>
              <a:buSzPts val="1200"/>
              <a:buNone/>
              <a:defRPr sz="1200">
                <a:solidFill>
                  <a:srgbClr val="888888"/>
                </a:solidFill>
              </a:defRPr>
            </a:lvl9pPr>
          </a:lstStyle>
          <a:p/>
        </p:txBody>
      </p:sp>
      <p:sp>
        <p:nvSpPr>
          <p:cNvPr id="75" name="Google Shape;75;p16"/>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6" name="Google Shape;76;p16"/>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7" name="Google Shape;77;p16"/>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pic>
        <p:nvPicPr>
          <p:cNvPr descr="Droplets-HD-Content-R1d.png" id="79" name="Google Shape;79;p1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80" name="Google Shape;80;p17"/>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1" name="Google Shape;81;p17"/>
          <p:cNvSpPr txBox="1"/>
          <p:nvPr>
            <p:ph idx="1" type="body"/>
          </p:nvPr>
        </p:nvSpPr>
        <p:spPr>
          <a:xfrm>
            <a:off x="685331" y="1775319"/>
            <a:ext cx="3829520" cy="256808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82" name="Google Shape;82;p17"/>
          <p:cNvSpPr txBox="1"/>
          <p:nvPr>
            <p:ph idx="2" type="body"/>
          </p:nvPr>
        </p:nvSpPr>
        <p:spPr>
          <a:xfrm>
            <a:off x="4629150" y="1775319"/>
            <a:ext cx="3829050" cy="256808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83" name="Google Shape;83;p17"/>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4" name="Google Shape;84;p17"/>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5" name="Google Shape;85;p17"/>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6" name="Shape 86"/>
        <p:cNvGrpSpPr/>
        <p:nvPr/>
      </p:nvGrpSpPr>
      <p:grpSpPr>
        <a:xfrm>
          <a:off x="0" y="0"/>
          <a:ext cx="0" cy="0"/>
          <a:chOff x="0" y="0"/>
          <a:chExt cx="0" cy="0"/>
        </a:xfrm>
      </p:grpSpPr>
      <p:pic>
        <p:nvPicPr>
          <p:cNvPr descr="Droplets-HD-Content-R1d.png" id="87" name="Google Shape;87;p1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88" name="Google Shape;88;p18"/>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9" name="Google Shape;89;p18"/>
          <p:cNvSpPr txBox="1"/>
          <p:nvPr>
            <p:ph idx="1" type="body"/>
          </p:nvPr>
        </p:nvSpPr>
        <p:spPr>
          <a:xfrm>
            <a:off x="859746" y="1778264"/>
            <a:ext cx="3655106" cy="509996"/>
          </a:xfrm>
          <a:prstGeom prst="rect">
            <a:avLst/>
          </a:prstGeom>
          <a:noFill/>
          <a:ln>
            <a:noFill/>
          </a:ln>
        </p:spPr>
        <p:txBody>
          <a:bodyPr anchorCtr="0" anchor="b" bIns="34275" lIns="68575" spcFirstLastPara="1" rIns="68575" wrap="square" tIns="34275">
            <a:noAutofit/>
          </a:bodyPr>
          <a:lstStyle>
            <a:lvl1pPr indent="-228600" lvl="0" marL="457200" algn="l">
              <a:lnSpc>
                <a:spcPct val="85000"/>
              </a:lnSpc>
              <a:spcBef>
                <a:spcPts val="800"/>
              </a:spcBef>
              <a:spcAft>
                <a:spcPts val="0"/>
              </a:spcAft>
              <a:buSzPts val="2000"/>
              <a:buNone/>
              <a:defRPr b="0" sz="20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90" name="Google Shape;90;p18"/>
          <p:cNvSpPr txBox="1"/>
          <p:nvPr>
            <p:ph idx="2" type="body"/>
          </p:nvPr>
        </p:nvSpPr>
        <p:spPr>
          <a:xfrm>
            <a:off x="685331" y="2288259"/>
            <a:ext cx="3829520" cy="205514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91" name="Google Shape;91;p18"/>
          <p:cNvSpPr txBox="1"/>
          <p:nvPr>
            <p:ph idx="3" type="body"/>
          </p:nvPr>
        </p:nvSpPr>
        <p:spPr>
          <a:xfrm>
            <a:off x="4797317" y="1778264"/>
            <a:ext cx="3661353" cy="509996"/>
          </a:xfrm>
          <a:prstGeom prst="rect">
            <a:avLst/>
          </a:prstGeom>
          <a:noFill/>
          <a:ln>
            <a:noFill/>
          </a:ln>
        </p:spPr>
        <p:txBody>
          <a:bodyPr anchorCtr="0" anchor="b" bIns="34275" lIns="68575" spcFirstLastPara="1" rIns="68575" wrap="square" tIns="34275">
            <a:noAutofit/>
          </a:bodyPr>
          <a:lstStyle>
            <a:lvl1pPr indent="-228600" lvl="0" marL="457200" algn="l">
              <a:lnSpc>
                <a:spcPct val="85000"/>
              </a:lnSpc>
              <a:spcBef>
                <a:spcPts val="800"/>
              </a:spcBef>
              <a:spcAft>
                <a:spcPts val="0"/>
              </a:spcAft>
              <a:buSzPts val="2000"/>
              <a:buNone/>
              <a:defRPr b="0" sz="20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92" name="Google Shape;92;p18"/>
          <p:cNvSpPr txBox="1"/>
          <p:nvPr>
            <p:ph idx="4" type="body"/>
          </p:nvPr>
        </p:nvSpPr>
        <p:spPr>
          <a:xfrm>
            <a:off x="4629150" y="2288259"/>
            <a:ext cx="3829051" cy="205514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93" name="Google Shape;93;p18"/>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 name="Google Shape;94;p18"/>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 name="Google Shape;95;p18"/>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pic>
        <p:nvPicPr>
          <p:cNvPr descr="Droplets-HD-Content-R1d.png" id="97" name="Google Shape;97;p1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8" name="Google Shape;98;p19"/>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9" name="Google Shape;99;p19"/>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0" name="Google Shape;100;p19"/>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19"/>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2" name="Shape 102"/>
        <p:cNvGrpSpPr/>
        <p:nvPr/>
      </p:nvGrpSpPr>
      <p:grpSpPr>
        <a:xfrm>
          <a:off x="0" y="0"/>
          <a:ext cx="0" cy="0"/>
          <a:chOff x="0" y="0"/>
          <a:chExt cx="0" cy="0"/>
        </a:xfrm>
      </p:grpSpPr>
      <p:pic>
        <p:nvPicPr>
          <p:cNvPr descr="Droplets-HD-Content-R1d.png" id="103" name="Google Shape;103;p2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4" name="Google Shape;104;p20"/>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5" name="Google Shape;105;p20"/>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6" name="Google Shape;106;p20"/>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pic>
        <p:nvPicPr>
          <p:cNvPr descr="Droplets-HD-Content-R1d.png" id="108" name="Google Shape;108;p2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9" name="Google Shape;109;p21"/>
          <p:cNvSpPr txBox="1"/>
          <p:nvPr>
            <p:ph type="title"/>
          </p:nvPr>
        </p:nvSpPr>
        <p:spPr>
          <a:xfrm>
            <a:off x="685331" y="457200"/>
            <a:ext cx="2951766" cy="1517439"/>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2400"/>
              <a:buFont typeface="Twentieth Centur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0" name="Google Shape;110;p21"/>
          <p:cNvSpPr txBox="1"/>
          <p:nvPr>
            <p:ph idx="1" type="body"/>
          </p:nvPr>
        </p:nvSpPr>
        <p:spPr>
          <a:xfrm>
            <a:off x="3808547" y="457200"/>
            <a:ext cx="4650122" cy="3886199"/>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111" name="Google Shape;111;p21"/>
          <p:cNvSpPr txBox="1"/>
          <p:nvPr>
            <p:ph idx="2" type="body"/>
          </p:nvPr>
        </p:nvSpPr>
        <p:spPr>
          <a:xfrm>
            <a:off x="685330" y="1974639"/>
            <a:ext cx="2951767" cy="2368761"/>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200"/>
              <a:buNone/>
              <a:defRPr sz="12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12" name="Google Shape;112;p21"/>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21"/>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4" name="Google Shape;114;p21"/>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5" name="Shape 115"/>
        <p:cNvGrpSpPr/>
        <p:nvPr/>
      </p:nvGrpSpPr>
      <p:grpSpPr>
        <a:xfrm>
          <a:off x="0" y="0"/>
          <a:ext cx="0" cy="0"/>
          <a:chOff x="0" y="0"/>
          <a:chExt cx="0" cy="0"/>
        </a:xfrm>
      </p:grpSpPr>
      <p:pic>
        <p:nvPicPr>
          <p:cNvPr descr="Droplets-HD-Content-R1d.png" id="116" name="Google Shape;116;p2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7" name="Google Shape;117;p22"/>
          <p:cNvSpPr txBox="1"/>
          <p:nvPr>
            <p:ph type="title"/>
          </p:nvPr>
        </p:nvSpPr>
        <p:spPr>
          <a:xfrm>
            <a:off x="685331" y="457200"/>
            <a:ext cx="4451227" cy="151744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2400"/>
              <a:buFont typeface="Twentieth Centur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8" name="Google Shape;118;p22"/>
          <p:cNvSpPr/>
          <p:nvPr>
            <p:ph idx="2" type="pic"/>
          </p:nvPr>
        </p:nvSpPr>
        <p:spPr>
          <a:xfrm>
            <a:off x="5568602" y="457201"/>
            <a:ext cx="2441519" cy="3886200"/>
          </a:xfrm>
          <a:prstGeom prst="roundRect">
            <a:avLst>
              <a:gd fmla="val 4943" name="adj"/>
            </a:avLst>
          </a:prstGeom>
          <a:noFill/>
          <a:ln cap="sq" cmpd="sng" w="82550">
            <a:solidFill>
              <a:srgbClr val="EAEAEA"/>
            </a:solidFill>
            <a:prstDash val="solid"/>
            <a:miter lim="800000"/>
            <a:headEnd len="sm" w="sm" type="none"/>
            <a:tailEnd len="sm" w="sm" type="none"/>
          </a:ln>
        </p:spPr>
      </p:sp>
      <p:sp>
        <p:nvSpPr>
          <p:cNvPr id="119" name="Google Shape;119;p22"/>
          <p:cNvSpPr txBox="1"/>
          <p:nvPr>
            <p:ph idx="1" type="body"/>
          </p:nvPr>
        </p:nvSpPr>
        <p:spPr>
          <a:xfrm>
            <a:off x="685345" y="1974639"/>
            <a:ext cx="4451212" cy="2368760"/>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200"/>
              <a:buNone/>
              <a:defRPr sz="12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20" name="Google Shape;120;p22"/>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1" name="Google Shape;121;p22"/>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2" name="Google Shape;122;p22"/>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23" name="Shape 123"/>
        <p:cNvGrpSpPr/>
        <p:nvPr/>
      </p:nvGrpSpPr>
      <p:grpSpPr>
        <a:xfrm>
          <a:off x="0" y="0"/>
          <a:ext cx="0" cy="0"/>
          <a:chOff x="0" y="0"/>
          <a:chExt cx="0" cy="0"/>
        </a:xfrm>
      </p:grpSpPr>
      <p:pic>
        <p:nvPicPr>
          <p:cNvPr descr="Droplets-HD-Content-R1d.png" id="124" name="Google Shape;124;p2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25" name="Google Shape;125;p23"/>
          <p:cNvSpPr txBox="1"/>
          <p:nvPr>
            <p:ph type="title"/>
          </p:nvPr>
        </p:nvSpPr>
        <p:spPr>
          <a:xfrm>
            <a:off x="685346" y="3217030"/>
            <a:ext cx="7773324" cy="608708"/>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2400"/>
              <a:buFont typeface="Twentieth Centur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6" name="Google Shape;126;p23"/>
          <p:cNvSpPr/>
          <p:nvPr>
            <p:ph idx="2" type="pic"/>
          </p:nvPr>
        </p:nvSpPr>
        <p:spPr>
          <a:xfrm>
            <a:off x="888558" y="523696"/>
            <a:ext cx="7366899" cy="2410602"/>
          </a:xfrm>
          <a:prstGeom prst="roundRect">
            <a:avLst>
              <a:gd fmla="val 4944" name="adj"/>
            </a:avLst>
          </a:prstGeom>
          <a:noFill/>
          <a:ln cap="sq" cmpd="sng" w="82550">
            <a:solidFill>
              <a:srgbClr val="EAEAEA"/>
            </a:solidFill>
            <a:prstDash val="solid"/>
            <a:miter lim="800000"/>
            <a:headEnd len="sm" w="sm" type="none"/>
            <a:tailEnd len="sm" w="sm" type="none"/>
          </a:ln>
        </p:spPr>
      </p:sp>
      <p:sp>
        <p:nvSpPr>
          <p:cNvPr id="127" name="Google Shape;127;p23"/>
          <p:cNvSpPr txBox="1"/>
          <p:nvPr>
            <p:ph idx="1" type="body"/>
          </p:nvPr>
        </p:nvSpPr>
        <p:spPr>
          <a:xfrm>
            <a:off x="685330" y="3831546"/>
            <a:ext cx="7773339" cy="511854"/>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200"/>
              <a:buNone/>
              <a:defRPr sz="12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28" name="Google Shape;128;p23"/>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9" name="Google Shape;129;p23"/>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0" name="Google Shape;130;p23"/>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31" name="Shape 131"/>
        <p:cNvGrpSpPr/>
        <p:nvPr/>
      </p:nvGrpSpPr>
      <p:grpSpPr>
        <a:xfrm>
          <a:off x="0" y="0"/>
          <a:ext cx="0" cy="0"/>
          <a:chOff x="0" y="0"/>
          <a:chExt cx="0" cy="0"/>
        </a:xfrm>
      </p:grpSpPr>
      <p:pic>
        <p:nvPicPr>
          <p:cNvPr descr="Droplets-HD-Content-R1d.png" id="132" name="Google Shape;132;p2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33" name="Google Shape;133;p24"/>
          <p:cNvSpPr txBox="1"/>
          <p:nvPr>
            <p:ph type="title"/>
          </p:nvPr>
        </p:nvSpPr>
        <p:spPr>
          <a:xfrm>
            <a:off x="685330" y="457199"/>
            <a:ext cx="7773339" cy="2570434"/>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2400"/>
              <a:buFont typeface="Twentieth Centur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4" name="Google Shape;134;p24"/>
          <p:cNvSpPr txBox="1"/>
          <p:nvPr>
            <p:ph idx="1" type="body"/>
          </p:nvPr>
        </p:nvSpPr>
        <p:spPr>
          <a:xfrm>
            <a:off x="685331" y="3153616"/>
            <a:ext cx="7773339" cy="1189785"/>
          </a:xfrm>
          <a:prstGeom prst="rect">
            <a:avLst/>
          </a:prstGeom>
          <a:noFill/>
          <a:ln>
            <a:noFill/>
          </a:ln>
        </p:spPr>
        <p:txBody>
          <a:bodyPr anchorCtr="0" anchor="ctr" bIns="34275" lIns="68575" spcFirstLastPara="1" rIns="68575" wrap="square" tIns="34275">
            <a:normAutofit/>
          </a:bodyPr>
          <a:lstStyle>
            <a:lvl1pPr indent="-228600" lvl="0" marL="457200" algn="ctr">
              <a:lnSpc>
                <a:spcPct val="120000"/>
              </a:lnSpc>
              <a:spcBef>
                <a:spcPts val="800"/>
              </a:spcBef>
              <a:spcAft>
                <a:spcPts val="0"/>
              </a:spcAft>
              <a:buSzPts val="1200"/>
              <a:buNone/>
              <a:defRPr sz="12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35" name="Google Shape;135;p24"/>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6" name="Google Shape;136;p24"/>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7" name="Google Shape;137;p24"/>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38" name="Shape 138"/>
        <p:cNvGrpSpPr/>
        <p:nvPr/>
      </p:nvGrpSpPr>
      <p:grpSpPr>
        <a:xfrm>
          <a:off x="0" y="0"/>
          <a:ext cx="0" cy="0"/>
          <a:chOff x="0" y="0"/>
          <a:chExt cx="0" cy="0"/>
        </a:xfrm>
      </p:grpSpPr>
      <p:pic>
        <p:nvPicPr>
          <p:cNvPr descr="Droplets-HD-Content-R1d.png" id="139" name="Google Shape;139;p2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0" name="Google Shape;140;p25"/>
          <p:cNvSpPr txBox="1"/>
          <p:nvPr>
            <p:ph type="title"/>
          </p:nvPr>
        </p:nvSpPr>
        <p:spPr>
          <a:xfrm>
            <a:off x="1084659" y="457200"/>
            <a:ext cx="6977064" cy="2244678"/>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2400"/>
              <a:buFont typeface="Twentieth Centur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1" name="Google Shape;141;p25"/>
          <p:cNvSpPr txBox="1"/>
          <p:nvPr>
            <p:ph idx="1" type="body"/>
          </p:nvPr>
        </p:nvSpPr>
        <p:spPr>
          <a:xfrm>
            <a:off x="1290483" y="2707524"/>
            <a:ext cx="6564224" cy="446091"/>
          </a:xfrm>
          <a:prstGeom prst="rect">
            <a:avLst/>
          </a:prstGeom>
          <a:noFill/>
          <a:ln>
            <a:noFill/>
          </a:ln>
        </p:spPr>
        <p:txBody>
          <a:bodyPr anchorCtr="0" anchor="t" bIns="34275" lIns="68575" spcFirstLastPara="1" rIns="68575" wrap="square" tIns="34275">
            <a:normAutofit/>
          </a:bodyPr>
          <a:lstStyle>
            <a:lvl1pPr indent="-228600" lvl="0" marL="457200" algn="l">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42" name="Google Shape;142;p25"/>
          <p:cNvSpPr txBox="1"/>
          <p:nvPr>
            <p:ph idx="2" type="body"/>
          </p:nvPr>
        </p:nvSpPr>
        <p:spPr>
          <a:xfrm>
            <a:off x="685330" y="3279597"/>
            <a:ext cx="7773339" cy="1065790"/>
          </a:xfrm>
          <a:prstGeom prst="rect">
            <a:avLst/>
          </a:prstGeom>
          <a:noFill/>
          <a:ln>
            <a:noFill/>
          </a:ln>
        </p:spPr>
        <p:txBody>
          <a:bodyPr anchorCtr="0" anchor="ctr" bIns="34275" lIns="68575" spcFirstLastPara="1" rIns="68575" wrap="square" tIns="34275">
            <a:normAutofit/>
          </a:bodyPr>
          <a:lstStyle>
            <a:lvl1pPr indent="-228600" lvl="0" marL="457200" algn="ctr">
              <a:lnSpc>
                <a:spcPct val="120000"/>
              </a:lnSpc>
              <a:spcBef>
                <a:spcPts val="800"/>
              </a:spcBef>
              <a:spcAft>
                <a:spcPts val="0"/>
              </a:spcAft>
              <a:buSzPts val="1200"/>
              <a:buNone/>
              <a:defRPr sz="12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43" name="Google Shape;143;p25"/>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4" name="Google Shape;144;p25"/>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5" name="Google Shape;145;p25"/>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46" name="Google Shape;146;p25"/>
          <p:cNvSpPr txBox="1"/>
          <p:nvPr/>
        </p:nvSpPr>
        <p:spPr>
          <a:xfrm>
            <a:off x="751116" y="565625"/>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6000"/>
              <a:buFont typeface="Twentieth Century"/>
              <a:buNone/>
            </a:pPr>
            <a:r>
              <a:rPr b="0" lang="en" sz="6000" cap="none">
                <a:solidFill>
                  <a:schemeClr val="dk1"/>
                </a:solidFill>
                <a:latin typeface="Twentieth Century"/>
                <a:ea typeface="Twentieth Century"/>
                <a:cs typeface="Twentieth Century"/>
                <a:sym typeface="Twentieth Century"/>
              </a:rPr>
              <a:t>“</a:t>
            </a:r>
            <a:endParaRPr sz="1100"/>
          </a:p>
        </p:txBody>
      </p:sp>
      <p:sp>
        <p:nvSpPr>
          <p:cNvPr id="147" name="Google Shape;147;p25"/>
          <p:cNvSpPr txBox="1"/>
          <p:nvPr/>
        </p:nvSpPr>
        <p:spPr>
          <a:xfrm>
            <a:off x="7918169" y="2245184"/>
            <a:ext cx="457200" cy="438582"/>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dk1"/>
              </a:buClr>
              <a:buSzPts val="6000"/>
              <a:buFont typeface="Twentieth Century"/>
              <a:buNone/>
            </a:pPr>
            <a:r>
              <a:rPr b="0" lang="en" sz="6000" cap="none">
                <a:solidFill>
                  <a:schemeClr val="dk1"/>
                </a:solidFill>
                <a:latin typeface="Twentieth Century"/>
                <a:ea typeface="Twentieth Century"/>
                <a:cs typeface="Twentieth Century"/>
                <a:sym typeface="Twentieth Century"/>
              </a:rPr>
              <a:t>”</a:t>
            </a:r>
            <a:endParaRPr sz="11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48" name="Shape 148"/>
        <p:cNvGrpSpPr/>
        <p:nvPr/>
      </p:nvGrpSpPr>
      <p:grpSpPr>
        <a:xfrm>
          <a:off x="0" y="0"/>
          <a:ext cx="0" cy="0"/>
          <a:chOff x="0" y="0"/>
          <a:chExt cx="0" cy="0"/>
        </a:xfrm>
      </p:grpSpPr>
      <p:pic>
        <p:nvPicPr>
          <p:cNvPr descr="Droplets-HD-Content-R1d.png" id="149" name="Google Shape;149;p2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50" name="Google Shape;150;p26"/>
          <p:cNvSpPr txBox="1"/>
          <p:nvPr>
            <p:ph type="title"/>
          </p:nvPr>
        </p:nvSpPr>
        <p:spPr>
          <a:xfrm>
            <a:off x="685331" y="1604041"/>
            <a:ext cx="7773339" cy="1883876"/>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2400"/>
              <a:buFont typeface="Twentieth Centur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1" name="Google Shape;151;p26"/>
          <p:cNvSpPr txBox="1"/>
          <p:nvPr>
            <p:ph idx="1" type="body"/>
          </p:nvPr>
        </p:nvSpPr>
        <p:spPr>
          <a:xfrm>
            <a:off x="685331" y="3496751"/>
            <a:ext cx="7773339" cy="855483"/>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200"/>
              <a:buNone/>
              <a:defRPr sz="1200"/>
            </a:lvl1pPr>
            <a:lvl2pPr indent="-228600" lvl="1" marL="914400" algn="l">
              <a:lnSpc>
                <a:spcPct val="120000"/>
              </a:lnSpc>
              <a:spcBef>
                <a:spcPts val="400"/>
              </a:spcBef>
              <a:spcAft>
                <a:spcPts val="0"/>
              </a:spcAft>
              <a:buSzPts val="1100"/>
              <a:buNone/>
              <a:defRPr sz="1100"/>
            </a:lvl2pPr>
            <a:lvl3pPr indent="-228600" lvl="2" marL="1371600" algn="l">
              <a:lnSpc>
                <a:spcPct val="120000"/>
              </a:lnSpc>
              <a:spcBef>
                <a:spcPts val="400"/>
              </a:spcBef>
              <a:spcAft>
                <a:spcPts val="0"/>
              </a:spcAft>
              <a:buSzPts val="900"/>
              <a:buNone/>
              <a:defRPr sz="900"/>
            </a:lvl3pPr>
            <a:lvl4pPr indent="-228600" lvl="3" marL="1828800" algn="l">
              <a:lnSpc>
                <a:spcPct val="120000"/>
              </a:lnSpc>
              <a:spcBef>
                <a:spcPts val="400"/>
              </a:spcBef>
              <a:spcAft>
                <a:spcPts val="0"/>
              </a:spcAft>
              <a:buSzPts val="800"/>
              <a:buNone/>
              <a:defRPr sz="800"/>
            </a:lvl4pPr>
            <a:lvl5pPr indent="-228600" lvl="4" marL="2286000" algn="l">
              <a:lnSpc>
                <a:spcPct val="120000"/>
              </a:lnSpc>
              <a:spcBef>
                <a:spcPts val="400"/>
              </a:spcBef>
              <a:spcAft>
                <a:spcPts val="0"/>
              </a:spcAft>
              <a:buSzPts val="800"/>
              <a:buNone/>
              <a:defRPr sz="800"/>
            </a:lvl5pPr>
            <a:lvl6pPr indent="-228600" lvl="5" marL="2743200" algn="l">
              <a:lnSpc>
                <a:spcPct val="120000"/>
              </a:lnSpc>
              <a:spcBef>
                <a:spcPts val="400"/>
              </a:spcBef>
              <a:spcAft>
                <a:spcPts val="0"/>
              </a:spcAft>
              <a:buSzPts val="800"/>
              <a:buNone/>
              <a:defRPr sz="800"/>
            </a:lvl6pPr>
            <a:lvl7pPr indent="-228600" lvl="6" marL="3200400" algn="l">
              <a:lnSpc>
                <a:spcPct val="120000"/>
              </a:lnSpc>
              <a:spcBef>
                <a:spcPts val="400"/>
              </a:spcBef>
              <a:spcAft>
                <a:spcPts val="0"/>
              </a:spcAft>
              <a:buSzPts val="800"/>
              <a:buNone/>
              <a:defRPr sz="800"/>
            </a:lvl7pPr>
            <a:lvl8pPr indent="-228600" lvl="7" marL="3657600" algn="l">
              <a:lnSpc>
                <a:spcPct val="120000"/>
              </a:lnSpc>
              <a:spcBef>
                <a:spcPts val="400"/>
              </a:spcBef>
              <a:spcAft>
                <a:spcPts val="0"/>
              </a:spcAft>
              <a:buSzPts val="800"/>
              <a:buNone/>
              <a:defRPr sz="800"/>
            </a:lvl8pPr>
            <a:lvl9pPr indent="-228600" lvl="8" marL="4114800" algn="l">
              <a:lnSpc>
                <a:spcPct val="120000"/>
              </a:lnSpc>
              <a:spcBef>
                <a:spcPts val="400"/>
              </a:spcBef>
              <a:spcAft>
                <a:spcPts val="0"/>
              </a:spcAft>
              <a:buSzPts val="800"/>
              <a:buNone/>
              <a:defRPr sz="800"/>
            </a:lvl9pPr>
          </a:lstStyle>
          <a:p/>
        </p:txBody>
      </p:sp>
      <p:sp>
        <p:nvSpPr>
          <p:cNvPr id="152" name="Google Shape;152;p26"/>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3" name="Google Shape;153;p26"/>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4" name="Google Shape;154;p26"/>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55" name="Shape 155"/>
        <p:cNvGrpSpPr/>
        <p:nvPr/>
      </p:nvGrpSpPr>
      <p:grpSpPr>
        <a:xfrm>
          <a:off x="0" y="0"/>
          <a:ext cx="0" cy="0"/>
          <a:chOff x="0" y="0"/>
          <a:chExt cx="0" cy="0"/>
        </a:xfrm>
      </p:grpSpPr>
      <p:pic>
        <p:nvPicPr>
          <p:cNvPr descr="Droplets-HD-Content-R1d.png" id="156" name="Google Shape;156;p2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57" name="Google Shape;157;p27"/>
          <p:cNvSpPr txBox="1"/>
          <p:nvPr>
            <p:ph type="title"/>
          </p:nvPr>
        </p:nvSpPr>
        <p:spPr>
          <a:xfrm>
            <a:off x="685330" y="457200"/>
            <a:ext cx="7773339" cy="1203820"/>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8" name="Google Shape;158;p27"/>
          <p:cNvSpPr txBox="1"/>
          <p:nvPr>
            <p:ph idx="1" type="body"/>
          </p:nvPr>
        </p:nvSpPr>
        <p:spPr>
          <a:xfrm>
            <a:off x="685331" y="1775320"/>
            <a:ext cx="2474232" cy="432197"/>
          </a:xfrm>
          <a:prstGeom prst="rect">
            <a:avLst/>
          </a:prstGeom>
          <a:noFill/>
          <a:ln>
            <a:noFill/>
          </a:ln>
        </p:spPr>
        <p:txBody>
          <a:bodyPr anchorCtr="0" anchor="b" bIns="34275" lIns="68575" spcFirstLastPara="1" rIns="68575" wrap="square" tIns="34275">
            <a:noAutofit/>
          </a:bodyPr>
          <a:lstStyle>
            <a:lvl1pPr indent="-228600" lvl="0" marL="457200" algn="ctr">
              <a:lnSpc>
                <a:spcPct val="85000"/>
              </a:lnSpc>
              <a:spcBef>
                <a:spcPts val="800"/>
              </a:spcBef>
              <a:spcAft>
                <a:spcPts val="0"/>
              </a:spcAft>
              <a:buSzPts val="1800"/>
              <a:buNone/>
              <a:defRPr b="0" sz="18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159" name="Google Shape;159;p27"/>
          <p:cNvSpPr txBox="1"/>
          <p:nvPr>
            <p:ph idx="2" type="body"/>
          </p:nvPr>
        </p:nvSpPr>
        <p:spPr>
          <a:xfrm>
            <a:off x="685331" y="2207516"/>
            <a:ext cx="2474232" cy="2135884"/>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900"/>
              <a:buNone/>
              <a:defRPr sz="900"/>
            </a:lvl2pPr>
            <a:lvl3pPr indent="-228600" lvl="2" marL="1371600" algn="l">
              <a:lnSpc>
                <a:spcPct val="120000"/>
              </a:lnSpc>
              <a:spcBef>
                <a:spcPts val="400"/>
              </a:spcBef>
              <a:spcAft>
                <a:spcPts val="0"/>
              </a:spcAft>
              <a:buSzPts val="800"/>
              <a:buNone/>
              <a:defRPr sz="800"/>
            </a:lvl3pPr>
            <a:lvl4pPr indent="-228600" lvl="3" marL="1828800" algn="l">
              <a:lnSpc>
                <a:spcPct val="120000"/>
              </a:lnSpc>
              <a:spcBef>
                <a:spcPts val="400"/>
              </a:spcBef>
              <a:spcAft>
                <a:spcPts val="0"/>
              </a:spcAft>
              <a:buSzPts val="700"/>
              <a:buNone/>
              <a:defRPr sz="700"/>
            </a:lvl4pPr>
            <a:lvl5pPr indent="-228600" lvl="4" marL="2286000" algn="l">
              <a:lnSpc>
                <a:spcPct val="120000"/>
              </a:lnSpc>
              <a:spcBef>
                <a:spcPts val="400"/>
              </a:spcBef>
              <a:spcAft>
                <a:spcPts val="0"/>
              </a:spcAft>
              <a:buSzPts val="700"/>
              <a:buNone/>
              <a:defRPr sz="700"/>
            </a:lvl5pPr>
            <a:lvl6pPr indent="-228600" lvl="5" marL="2743200" algn="l">
              <a:lnSpc>
                <a:spcPct val="120000"/>
              </a:lnSpc>
              <a:spcBef>
                <a:spcPts val="400"/>
              </a:spcBef>
              <a:spcAft>
                <a:spcPts val="0"/>
              </a:spcAft>
              <a:buSzPts val="700"/>
              <a:buNone/>
              <a:defRPr sz="700"/>
            </a:lvl6pPr>
            <a:lvl7pPr indent="-228600" lvl="6" marL="3200400" algn="l">
              <a:lnSpc>
                <a:spcPct val="120000"/>
              </a:lnSpc>
              <a:spcBef>
                <a:spcPts val="400"/>
              </a:spcBef>
              <a:spcAft>
                <a:spcPts val="0"/>
              </a:spcAft>
              <a:buSzPts val="700"/>
              <a:buNone/>
              <a:defRPr sz="700"/>
            </a:lvl7pPr>
            <a:lvl8pPr indent="-228600" lvl="7" marL="3657600" algn="l">
              <a:lnSpc>
                <a:spcPct val="120000"/>
              </a:lnSpc>
              <a:spcBef>
                <a:spcPts val="400"/>
              </a:spcBef>
              <a:spcAft>
                <a:spcPts val="0"/>
              </a:spcAft>
              <a:buSzPts val="700"/>
              <a:buNone/>
              <a:defRPr sz="700"/>
            </a:lvl8pPr>
            <a:lvl9pPr indent="-228600" lvl="8" marL="4114800" algn="l">
              <a:lnSpc>
                <a:spcPct val="120000"/>
              </a:lnSpc>
              <a:spcBef>
                <a:spcPts val="400"/>
              </a:spcBef>
              <a:spcAft>
                <a:spcPts val="0"/>
              </a:spcAft>
              <a:buSzPts val="700"/>
              <a:buNone/>
              <a:defRPr sz="700"/>
            </a:lvl9pPr>
          </a:lstStyle>
          <a:p/>
        </p:txBody>
      </p:sp>
      <p:sp>
        <p:nvSpPr>
          <p:cNvPr id="160" name="Google Shape;160;p27"/>
          <p:cNvSpPr txBox="1"/>
          <p:nvPr>
            <p:ph idx="3" type="body"/>
          </p:nvPr>
        </p:nvSpPr>
        <p:spPr>
          <a:xfrm>
            <a:off x="3339292" y="1775320"/>
            <a:ext cx="2468641" cy="432197"/>
          </a:xfrm>
          <a:prstGeom prst="rect">
            <a:avLst/>
          </a:prstGeom>
          <a:noFill/>
          <a:ln>
            <a:noFill/>
          </a:ln>
        </p:spPr>
        <p:txBody>
          <a:bodyPr anchorCtr="0" anchor="b" bIns="34275" lIns="68575" spcFirstLastPara="1" rIns="68575" wrap="square" tIns="34275">
            <a:noAutofit/>
          </a:bodyPr>
          <a:lstStyle>
            <a:lvl1pPr indent="-228600" lvl="0" marL="457200" algn="ctr">
              <a:lnSpc>
                <a:spcPct val="85000"/>
              </a:lnSpc>
              <a:spcBef>
                <a:spcPts val="800"/>
              </a:spcBef>
              <a:spcAft>
                <a:spcPts val="0"/>
              </a:spcAft>
              <a:buSzPts val="1800"/>
              <a:buNone/>
              <a:defRPr b="0" sz="18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161" name="Google Shape;161;p27"/>
          <p:cNvSpPr txBox="1"/>
          <p:nvPr>
            <p:ph idx="4" type="body"/>
          </p:nvPr>
        </p:nvSpPr>
        <p:spPr>
          <a:xfrm>
            <a:off x="3331011" y="2207516"/>
            <a:ext cx="2477513" cy="2135884"/>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900"/>
              <a:buNone/>
              <a:defRPr sz="900"/>
            </a:lvl2pPr>
            <a:lvl3pPr indent="-228600" lvl="2" marL="1371600" algn="l">
              <a:lnSpc>
                <a:spcPct val="120000"/>
              </a:lnSpc>
              <a:spcBef>
                <a:spcPts val="400"/>
              </a:spcBef>
              <a:spcAft>
                <a:spcPts val="0"/>
              </a:spcAft>
              <a:buSzPts val="800"/>
              <a:buNone/>
              <a:defRPr sz="800"/>
            </a:lvl3pPr>
            <a:lvl4pPr indent="-228600" lvl="3" marL="1828800" algn="l">
              <a:lnSpc>
                <a:spcPct val="120000"/>
              </a:lnSpc>
              <a:spcBef>
                <a:spcPts val="400"/>
              </a:spcBef>
              <a:spcAft>
                <a:spcPts val="0"/>
              </a:spcAft>
              <a:buSzPts val="700"/>
              <a:buNone/>
              <a:defRPr sz="700"/>
            </a:lvl4pPr>
            <a:lvl5pPr indent="-228600" lvl="4" marL="2286000" algn="l">
              <a:lnSpc>
                <a:spcPct val="120000"/>
              </a:lnSpc>
              <a:spcBef>
                <a:spcPts val="400"/>
              </a:spcBef>
              <a:spcAft>
                <a:spcPts val="0"/>
              </a:spcAft>
              <a:buSzPts val="700"/>
              <a:buNone/>
              <a:defRPr sz="700"/>
            </a:lvl5pPr>
            <a:lvl6pPr indent="-228600" lvl="5" marL="2743200" algn="l">
              <a:lnSpc>
                <a:spcPct val="120000"/>
              </a:lnSpc>
              <a:spcBef>
                <a:spcPts val="400"/>
              </a:spcBef>
              <a:spcAft>
                <a:spcPts val="0"/>
              </a:spcAft>
              <a:buSzPts val="700"/>
              <a:buNone/>
              <a:defRPr sz="700"/>
            </a:lvl6pPr>
            <a:lvl7pPr indent="-228600" lvl="6" marL="3200400" algn="l">
              <a:lnSpc>
                <a:spcPct val="120000"/>
              </a:lnSpc>
              <a:spcBef>
                <a:spcPts val="400"/>
              </a:spcBef>
              <a:spcAft>
                <a:spcPts val="0"/>
              </a:spcAft>
              <a:buSzPts val="700"/>
              <a:buNone/>
              <a:defRPr sz="700"/>
            </a:lvl7pPr>
            <a:lvl8pPr indent="-228600" lvl="7" marL="3657600" algn="l">
              <a:lnSpc>
                <a:spcPct val="120000"/>
              </a:lnSpc>
              <a:spcBef>
                <a:spcPts val="400"/>
              </a:spcBef>
              <a:spcAft>
                <a:spcPts val="0"/>
              </a:spcAft>
              <a:buSzPts val="700"/>
              <a:buNone/>
              <a:defRPr sz="700"/>
            </a:lvl8pPr>
            <a:lvl9pPr indent="-228600" lvl="8" marL="4114800" algn="l">
              <a:lnSpc>
                <a:spcPct val="120000"/>
              </a:lnSpc>
              <a:spcBef>
                <a:spcPts val="400"/>
              </a:spcBef>
              <a:spcAft>
                <a:spcPts val="0"/>
              </a:spcAft>
              <a:buSzPts val="700"/>
              <a:buNone/>
              <a:defRPr sz="700"/>
            </a:lvl9pPr>
          </a:lstStyle>
          <a:p/>
        </p:txBody>
      </p:sp>
      <p:sp>
        <p:nvSpPr>
          <p:cNvPr id="162" name="Google Shape;162;p27"/>
          <p:cNvSpPr txBox="1"/>
          <p:nvPr>
            <p:ph idx="5" type="body"/>
          </p:nvPr>
        </p:nvSpPr>
        <p:spPr>
          <a:xfrm>
            <a:off x="5979974" y="1775320"/>
            <a:ext cx="2478696" cy="432197"/>
          </a:xfrm>
          <a:prstGeom prst="rect">
            <a:avLst/>
          </a:prstGeom>
          <a:noFill/>
          <a:ln>
            <a:noFill/>
          </a:ln>
        </p:spPr>
        <p:txBody>
          <a:bodyPr anchorCtr="0" anchor="b" bIns="34275" lIns="68575" spcFirstLastPara="1" rIns="68575" wrap="square" tIns="34275">
            <a:noAutofit/>
          </a:bodyPr>
          <a:lstStyle>
            <a:lvl1pPr indent="-228600" lvl="0" marL="457200" algn="ctr">
              <a:lnSpc>
                <a:spcPct val="85000"/>
              </a:lnSpc>
              <a:spcBef>
                <a:spcPts val="800"/>
              </a:spcBef>
              <a:spcAft>
                <a:spcPts val="0"/>
              </a:spcAft>
              <a:buSzPts val="1800"/>
              <a:buNone/>
              <a:defRPr b="0" sz="18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163" name="Google Shape;163;p27"/>
          <p:cNvSpPr txBox="1"/>
          <p:nvPr>
            <p:ph idx="6" type="body"/>
          </p:nvPr>
        </p:nvSpPr>
        <p:spPr>
          <a:xfrm>
            <a:off x="5979974" y="2207516"/>
            <a:ext cx="2478696" cy="2135884"/>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900"/>
              <a:buNone/>
              <a:defRPr sz="900"/>
            </a:lvl2pPr>
            <a:lvl3pPr indent="-228600" lvl="2" marL="1371600" algn="l">
              <a:lnSpc>
                <a:spcPct val="120000"/>
              </a:lnSpc>
              <a:spcBef>
                <a:spcPts val="400"/>
              </a:spcBef>
              <a:spcAft>
                <a:spcPts val="0"/>
              </a:spcAft>
              <a:buSzPts val="800"/>
              <a:buNone/>
              <a:defRPr sz="800"/>
            </a:lvl3pPr>
            <a:lvl4pPr indent="-228600" lvl="3" marL="1828800" algn="l">
              <a:lnSpc>
                <a:spcPct val="120000"/>
              </a:lnSpc>
              <a:spcBef>
                <a:spcPts val="400"/>
              </a:spcBef>
              <a:spcAft>
                <a:spcPts val="0"/>
              </a:spcAft>
              <a:buSzPts val="700"/>
              <a:buNone/>
              <a:defRPr sz="700"/>
            </a:lvl4pPr>
            <a:lvl5pPr indent="-228600" lvl="4" marL="2286000" algn="l">
              <a:lnSpc>
                <a:spcPct val="120000"/>
              </a:lnSpc>
              <a:spcBef>
                <a:spcPts val="400"/>
              </a:spcBef>
              <a:spcAft>
                <a:spcPts val="0"/>
              </a:spcAft>
              <a:buSzPts val="700"/>
              <a:buNone/>
              <a:defRPr sz="700"/>
            </a:lvl5pPr>
            <a:lvl6pPr indent="-228600" lvl="5" marL="2743200" algn="l">
              <a:lnSpc>
                <a:spcPct val="120000"/>
              </a:lnSpc>
              <a:spcBef>
                <a:spcPts val="400"/>
              </a:spcBef>
              <a:spcAft>
                <a:spcPts val="0"/>
              </a:spcAft>
              <a:buSzPts val="700"/>
              <a:buNone/>
              <a:defRPr sz="700"/>
            </a:lvl6pPr>
            <a:lvl7pPr indent="-228600" lvl="6" marL="3200400" algn="l">
              <a:lnSpc>
                <a:spcPct val="120000"/>
              </a:lnSpc>
              <a:spcBef>
                <a:spcPts val="400"/>
              </a:spcBef>
              <a:spcAft>
                <a:spcPts val="0"/>
              </a:spcAft>
              <a:buSzPts val="700"/>
              <a:buNone/>
              <a:defRPr sz="700"/>
            </a:lvl7pPr>
            <a:lvl8pPr indent="-228600" lvl="7" marL="3657600" algn="l">
              <a:lnSpc>
                <a:spcPct val="120000"/>
              </a:lnSpc>
              <a:spcBef>
                <a:spcPts val="400"/>
              </a:spcBef>
              <a:spcAft>
                <a:spcPts val="0"/>
              </a:spcAft>
              <a:buSzPts val="700"/>
              <a:buNone/>
              <a:defRPr sz="700"/>
            </a:lvl8pPr>
            <a:lvl9pPr indent="-228600" lvl="8" marL="4114800" algn="l">
              <a:lnSpc>
                <a:spcPct val="120000"/>
              </a:lnSpc>
              <a:spcBef>
                <a:spcPts val="400"/>
              </a:spcBef>
              <a:spcAft>
                <a:spcPts val="0"/>
              </a:spcAft>
              <a:buSzPts val="700"/>
              <a:buNone/>
              <a:defRPr sz="700"/>
            </a:lvl9pPr>
          </a:lstStyle>
          <a:p/>
        </p:txBody>
      </p:sp>
      <p:sp>
        <p:nvSpPr>
          <p:cNvPr id="164" name="Google Shape;164;p27"/>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5" name="Google Shape;165;p27"/>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6" name="Google Shape;166;p27"/>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67" name="Shape 167"/>
        <p:cNvGrpSpPr/>
        <p:nvPr/>
      </p:nvGrpSpPr>
      <p:grpSpPr>
        <a:xfrm>
          <a:off x="0" y="0"/>
          <a:ext cx="0" cy="0"/>
          <a:chOff x="0" y="0"/>
          <a:chExt cx="0" cy="0"/>
        </a:xfrm>
      </p:grpSpPr>
      <p:pic>
        <p:nvPicPr>
          <p:cNvPr descr="Droplets-HD-Content-R1d.png" id="168" name="Google Shape;168;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69" name="Google Shape;169;p28"/>
          <p:cNvSpPr txBox="1"/>
          <p:nvPr>
            <p:ph type="title"/>
          </p:nvPr>
        </p:nvSpPr>
        <p:spPr>
          <a:xfrm>
            <a:off x="685330" y="458079"/>
            <a:ext cx="7773339" cy="1202941"/>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70" name="Google Shape;170;p28"/>
          <p:cNvSpPr txBox="1"/>
          <p:nvPr>
            <p:ph idx="1" type="body"/>
          </p:nvPr>
        </p:nvSpPr>
        <p:spPr>
          <a:xfrm>
            <a:off x="685331" y="3153615"/>
            <a:ext cx="2472307" cy="432197"/>
          </a:xfrm>
          <a:prstGeom prst="rect">
            <a:avLst/>
          </a:prstGeom>
          <a:noFill/>
          <a:ln>
            <a:noFill/>
          </a:ln>
        </p:spPr>
        <p:txBody>
          <a:bodyPr anchorCtr="0" anchor="b" bIns="34275" lIns="68575" spcFirstLastPara="1" rIns="68575" wrap="square" tIns="34275">
            <a:noAutofit/>
          </a:bodyPr>
          <a:lstStyle>
            <a:lvl1pPr indent="-228600" lvl="0" marL="457200" algn="ctr">
              <a:lnSpc>
                <a:spcPct val="85000"/>
              </a:lnSpc>
              <a:spcBef>
                <a:spcPts val="800"/>
              </a:spcBef>
              <a:spcAft>
                <a:spcPts val="0"/>
              </a:spcAft>
              <a:buSzPts val="1700"/>
              <a:buNone/>
              <a:defRPr b="0" sz="17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171" name="Google Shape;171;p28"/>
          <p:cNvSpPr/>
          <p:nvPr>
            <p:ph idx="2" type="pic"/>
          </p:nvPr>
        </p:nvSpPr>
        <p:spPr>
          <a:xfrm>
            <a:off x="685331" y="1775320"/>
            <a:ext cx="2472307" cy="1143000"/>
          </a:xfrm>
          <a:prstGeom prst="roundRect">
            <a:avLst>
              <a:gd fmla="val 9363" name="adj"/>
            </a:avLst>
          </a:prstGeom>
          <a:noFill/>
          <a:ln cap="sq" cmpd="sng" w="82550">
            <a:solidFill>
              <a:srgbClr val="EAEAEA"/>
            </a:solidFill>
            <a:prstDash val="solid"/>
            <a:miter lim="800000"/>
            <a:headEnd len="sm" w="sm" type="none"/>
            <a:tailEnd len="sm" w="sm" type="none"/>
          </a:ln>
        </p:spPr>
      </p:sp>
      <p:sp>
        <p:nvSpPr>
          <p:cNvPr id="172" name="Google Shape;172;p28"/>
          <p:cNvSpPr txBox="1"/>
          <p:nvPr>
            <p:ph idx="3" type="body"/>
          </p:nvPr>
        </p:nvSpPr>
        <p:spPr>
          <a:xfrm>
            <a:off x="685331" y="3585811"/>
            <a:ext cx="2472307" cy="757589"/>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900"/>
              <a:buNone/>
              <a:defRPr sz="900"/>
            </a:lvl2pPr>
            <a:lvl3pPr indent="-228600" lvl="2" marL="1371600" algn="l">
              <a:lnSpc>
                <a:spcPct val="120000"/>
              </a:lnSpc>
              <a:spcBef>
                <a:spcPts val="400"/>
              </a:spcBef>
              <a:spcAft>
                <a:spcPts val="0"/>
              </a:spcAft>
              <a:buSzPts val="800"/>
              <a:buNone/>
              <a:defRPr sz="800"/>
            </a:lvl3pPr>
            <a:lvl4pPr indent="-228600" lvl="3" marL="1828800" algn="l">
              <a:lnSpc>
                <a:spcPct val="120000"/>
              </a:lnSpc>
              <a:spcBef>
                <a:spcPts val="400"/>
              </a:spcBef>
              <a:spcAft>
                <a:spcPts val="0"/>
              </a:spcAft>
              <a:buSzPts val="700"/>
              <a:buNone/>
              <a:defRPr sz="700"/>
            </a:lvl4pPr>
            <a:lvl5pPr indent="-228600" lvl="4" marL="2286000" algn="l">
              <a:lnSpc>
                <a:spcPct val="120000"/>
              </a:lnSpc>
              <a:spcBef>
                <a:spcPts val="400"/>
              </a:spcBef>
              <a:spcAft>
                <a:spcPts val="0"/>
              </a:spcAft>
              <a:buSzPts val="700"/>
              <a:buNone/>
              <a:defRPr sz="700"/>
            </a:lvl5pPr>
            <a:lvl6pPr indent="-228600" lvl="5" marL="2743200" algn="l">
              <a:lnSpc>
                <a:spcPct val="120000"/>
              </a:lnSpc>
              <a:spcBef>
                <a:spcPts val="400"/>
              </a:spcBef>
              <a:spcAft>
                <a:spcPts val="0"/>
              </a:spcAft>
              <a:buSzPts val="700"/>
              <a:buNone/>
              <a:defRPr sz="700"/>
            </a:lvl6pPr>
            <a:lvl7pPr indent="-228600" lvl="6" marL="3200400" algn="l">
              <a:lnSpc>
                <a:spcPct val="120000"/>
              </a:lnSpc>
              <a:spcBef>
                <a:spcPts val="400"/>
              </a:spcBef>
              <a:spcAft>
                <a:spcPts val="0"/>
              </a:spcAft>
              <a:buSzPts val="700"/>
              <a:buNone/>
              <a:defRPr sz="700"/>
            </a:lvl7pPr>
            <a:lvl8pPr indent="-228600" lvl="7" marL="3657600" algn="l">
              <a:lnSpc>
                <a:spcPct val="120000"/>
              </a:lnSpc>
              <a:spcBef>
                <a:spcPts val="400"/>
              </a:spcBef>
              <a:spcAft>
                <a:spcPts val="0"/>
              </a:spcAft>
              <a:buSzPts val="700"/>
              <a:buNone/>
              <a:defRPr sz="700"/>
            </a:lvl8pPr>
            <a:lvl9pPr indent="-228600" lvl="8" marL="4114800" algn="l">
              <a:lnSpc>
                <a:spcPct val="120000"/>
              </a:lnSpc>
              <a:spcBef>
                <a:spcPts val="400"/>
              </a:spcBef>
              <a:spcAft>
                <a:spcPts val="0"/>
              </a:spcAft>
              <a:buSzPts val="700"/>
              <a:buNone/>
              <a:defRPr sz="700"/>
            </a:lvl9pPr>
          </a:lstStyle>
          <a:p/>
        </p:txBody>
      </p:sp>
      <p:sp>
        <p:nvSpPr>
          <p:cNvPr id="173" name="Google Shape;173;p28"/>
          <p:cNvSpPr txBox="1"/>
          <p:nvPr>
            <p:ph idx="4" type="body"/>
          </p:nvPr>
        </p:nvSpPr>
        <p:spPr>
          <a:xfrm>
            <a:off x="3332069" y="3153615"/>
            <a:ext cx="2476371" cy="432197"/>
          </a:xfrm>
          <a:prstGeom prst="rect">
            <a:avLst/>
          </a:prstGeom>
          <a:noFill/>
          <a:ln>
            <a:noFill/>
          </a:ln>
        </p:spPr>
        <p:txBody>
          <a:bodyPr anchorCtr="0" anchor="b" bIns="34275" lIns="68575" spcFirstLastPara="1" rIns="68575" wrap="square" tIns="34275">
            <a:noAutofit/>
          </a:bodyPr>
          <a:lstStyle>
            <a:lvl1pPr indent="-228600" lvl="0" marL="457200" algn="ctr">
              <a:lnSpc>
                <a:spcPct val="85000"/>
              </a:lnSpc>
              <a:spcBef>
                <a:spcPts val="800"/>
              </a:spcBef>
              <a:spcAft>
                <a:spcPts val="0"/>
              </a:spcAft>
              <a:buSzPts val="1700"/>
              <a:buNone/>
              <a:defRPr b="0" sz="17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174" name="Google Shape;174;p28"/>
          <p:cNvSpPr/>
          <p:nvPr>
            <p:ph idx="5" type="pic"/>
          </p:nvPr>
        </p:nvSpPr>
        <p:spPr>
          <a:xfrm>
            <a:off x="3331011" y="1775320"/>
            <a:ext cx="2477514" cy="1143000"/>
          </a:xfrm>
          <a:prstGeom prst="roundRect">
            <a:avLst>
              <a:gd fmla="val 8841" name="adj"/>
            </a:avLst>
          </a:prstGeom>
          <a:noFill/>
          <a:ln cap="sq" cmpd="sng" w="82550">
            <a:solidFill>
              <a:srgbClr val="EAEAEA"/>
            </a:solidFill>
            <a:prstDash val="solid"/>
            <a:miter lim="800000"/>
            <a:headEnd len="sm" w="sm" type="none"/>
            <a:tailEnd len="sm" w="sm" type="none"/>
          </a:ln>
        </p:spPr>
      </p:sp>
      <p:sp>
        <p:nvSpPr>
          <p:cNvPr id="175" name="Google Shape;175;p28"/>
          <p:cNvSpPr txBox="1"/>
          <p:nvPr>
            <p:ph idx="6" type="body"/>
          </p:nvPr>
        </p:nvSpPr>
        <p:spPr>
          <a:xfrm>
            <a:off x="3331011" y="3585810"/>
            <a:ext cx="2477514" cy="757589"/>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900"/>
              <a:buNone/>
              <a:defRPr sz="900"/>
            </a:lvl2pPr>
            <a:lvl3pPr indent="-228600" lvl="2" marL="1371600" algn="l">
              <a:lnSpc>
                <a:spcPct val="120000"/>
              </a:lnSpc>
              <a:spcBef>
                <a:spcPts val="400"/>
              </a:spcBef>
              <a:spcAft>
                <a:spcPts val="0"/>
              </a:spcAft>
              <a:buSzPts val="800"/>
              <a:buNone/>
              <a:defRPr sz="800"/>
            </a:lvl3pPr>
            <a:lvl4pPr indent="-228600" lvl="3" marL="1828800" algn="l">
              <a:lnSpc>
                <a:spcPct val="120000"/>
              </a:lnSpc>
              <a:spcBef>
                <a:spcPts val="400"/>
              </a:spcBef>
              <a:spcAft>
                <a:spcPts val="0"/>
              </a:spcAft>
              <a:buSzPts val="700"/>
              <a:buNone/>
              <a:defRPr sz="700"/>
            </a:lvl4pPr>
            <a:lvl5pPr indent="-228600" lvl="4" marL="2286000" algn="l">
              <a:lnSpc>
                <a:spcPct val="120000"/>
              </a:lnSpc>
              <a:spcBef>
                <a:spcPts val="400"/>
              </a:spcBef>
              <a:spcAft>
                <a:spcPts val="0"/>
              </a:spcAft>
              <a:buSzPts val="700"/>
              <a:buNone/>
              <a:defRPr sz="700"/>
            </a:lvl5pPr>
            <a:lvl6pPr indent="-228600" lvl="5" marL="2743200" algn="l">
              <a:lnSpc>
                <a:spcPct val="120000"/>
              </a:lnSpc>
              <a:spcBef>
                <a:spcPts val="400"/>
              </a:spcBef>
              <a:spcAft>
                <a:spcPts val="0"/>
              </a:spcAft>
              <a:buSzPts val="700"/>
              <a:buNone/>
              <a:defRPr sz="700"/>
            </a:lvl6pPr>
            <a:lvl7pPr indent="-228600" lvl="6" marL="3200400" algn="l">
              <a:lnSpc>
                <a:spcPct val="120000"/>
              </a:lnSpc>
              <a:spcBef>
                <a:spcPts val="400"/>
              </a:spcBef>
              <a:spcAft>
                <a:spcPts val="0"/>
              </a:spcAft>
              <a:buSzPts val="700"/>
              <a:buNone/>
              <a:defRPr sz="700"/>
            </a:lvl7pPr>
            <a:lvl8pPr indent="-228600" lvl="7" marL="3657600" algn="l">
              <a:lnSpc>
                <a:spcPct val="120000"/>
              </a:lnSpc>
              <a:spcBef>
                <a:spcPts val="400"/>
              </a:spcBef>
              <a:spcAft>
                <a:spcPts val="0"/>
              </a:spcAft>
              <a:buSzPts val="700"/>
              <a:buNone/>
              <a:defRPr sz="700"/>
            </a:lvl8pPr>
            <a:lvl9pPr indent="-228600" lvl="8" marL="4114800" algn="l">
              <a:lnSpc>
                <a:spcPct val="120000"/>
              </a:lnSpc>
              <a:spcBef>
                <a:spcPts val="400"/>
              </a:spcBef>
              <a:spcAft>
                <a:spcPts val="0"/>
              </a:spcAft>
              <a:buSzPts val="700"/>
              <a:buNone/>
              <a:defRPr sz="700"/>
            </a:lvl9pPr>
          </a:lstStyle>
          <a:p/>
        </p:txBody>
      </p:sp>
      <p:sp>
        <p:nvSpPr>
          <p:cNvPr id="176" name="Google Shape;176;p28"/>
          <p:cNvSpPr txBox="1"/>
          <p:nvPr>
            <p:ph idx="7" type="body"/>
          </p:nvPr>
        </p:nvSpPr>
        <p:spPr>
          <a:xfrm>
            <a:off x="5979974" y="3153615"/>
            <a:ext cx="2475511" cy="432197"/>
          </a:xfrm>
          <a:prstGeom prst="rect">
            <a:avLst/>
          </a:prstGeom>
          <a:noFill/>
          <a:ln>
            <a:noFill/>
          </a:ln>
        </p:spPr>
        <p:txBody>
          <a:bodyPr anchorCtr="0" anchor="b" bIns="34275" lIns="68575" spcFirstLastPara="1" rIns="68575" wrap="square" tIns="34275">
            <a:noAutofit/>
          </a:bodyPr>
          <a:lstStyle>
            <a:lvl1pPr indent="-228600" lvl="0" marL="457200" algn="ctr">
              <a:lnSpc>
                <a:spcPct val="85000"/>
              </a:lnSpc>
              <a:spcBef>
                <a:spcPts val="800"/>
              </a:spcBef>
              <a:spcAft>
                <a:spcPts val="0"/>
              </a:spcAft>
              <a:buSzPts val="1700"/>
              <a:buNone/>
              <a:defRPr b="0" sz="1700">
                <a:solidFill>
                  <a:schemeClr val="dk1"/>
                </a:solidFill>
              </a:defRPr>
            </a:lvl1pPr>
            <a:lvl2pPr indent="-228600" lvl="1" marL="914400" algn="l">
              <a:lnSpc>
                <a:spcPct val="120000"/>
              </a:lnSpc>
              <a:spcBef>
                <a:spcPts val="400"/>
              </a:spcBef>
              <a:spcAft>
                <a:spcPts val="0"/>
              </a:spcAft>
              <a:buSzPts val="1500"/>
              <a:buNone/>
              <a:defRPr b="1" sz="1500"/>
            </a:lvl2pPr>
            <a:lvl3pPr indent="-228600" lvl="2" marL="1371600" algn="l">
              <a:lnSpc>
                <a:spcPct val="120000"/>
              </a:lnSpc>
              <a:spcBef>
                <a:spcPts val="400"/>
              </a:spcBef>
              <a:spcAft>
                <a:spcPts val="0"/>
              </a:spcAft>
              <a:buSzPts val="1400"/>
              <a:buNone/>
              <a:defRPr b="1" sz="1400"/>
            </a:lvl3pPr>
            <a:lvl4pPr indent="-228600" lvl="3" marL="1828800" algn="l">
              <a:lnSpc>
                <a:spcPct val="120000"/>
              </a:lnSpc>
              <a:spcBef>
                <a:spcPts val="400"/>
              </a:spcBef>
              <a:spcAft>
                <a:spcPts val="0"/>
              </a:spcAft>
              <a:buSzPts val="1200"/>
              <a:buNone/>
              <a:defRPr b="1" sz="1200"/>
            </a:lvl4pPr>
            <a:lvl5pPr indent="-228600" lvl="4" marL="2286000" algn="l">
              <a:lnSpc>
                <a:spcPct val="120000"/>
              </a:lnSpc>
              <a:spcBef>
                <a:spcPts val="400"/>
              </a:spcBef>
              <a:spcAft>
                <a:spcPts val="0"/>
              </a:spcAft>
              <a:buSzPts val="1200"/>
              <a:buNone/>
              <a:defRPr b="1" sz="1200"/>
            </a:lvl5pPr>
            <a:lvl6pPr indent="-228600" lvl="5" marL="2743200" algn="l">
              <a:lnSpc>
                <a:spcPct val="120000"/>
              </a:lnSpc>
              <a:spcBef>
                <a:spcPts val="400"/>
              </a:spcBef>
              <a:spcAft>
                <a:spcPts val="0"/>
              </a:spcAft>
              <a:buSzPts val="1200"/>
              <a:buNone/>
              <a:defRPr b="1" sz="1200"/>
            </a:lvl6pPr>
            <a:lvl7pPr indent="-228600" lvl="6" marL="3200400" algn="l">
              <a:lnSpc>
                <a:spcPct val="120000"/>
              </a:lnSpc>
              <a:spcBef>
                <a:spcPts val="400"/>
              </a:spcBef>
              <a:spcAft>
                <a:spcPts val="0"/>
              </a:spcAft>
              <a:buSzPts val="1200"/>
              <a:buNone/>
              <a:defRPr b="1" sz="1200"/>
            </a:lvl7pPr>
            <a:lvl8pPr indent="-228600" lvl="7" marL="3657600" algn="l">
              <a:lnSpc>
                <a:spcPct val="120000"/>
              </a:lnSpc>
              <a:spcBef>
                <a:spcPts val="400"/>
              </a:spcBef>
              <a:spcAft>
                <a:spcPts val="0"/>
              </a:spcAft>
              <a:buSzPts val="1200"/>
              <a:buNone/>
              <a:defRPr b="1" sz="1200"/>
            </a:lvl8pPr>
            <a:lvl9pPr indent="-228600" lvl="8" marL="4114800" algn="l">
              <a:lnSpc>
                <a:spcPct val="120000"/>
              </a:lnSpc>
              <a:spcBef>
                <a:spcPts val="400"/>
              </a:spcBef>
              <a:spcAft>
                <a:spcPts val="0"/>
              </a:spcAft>
              <a:buSzPts val="1200"/>
              <a:buNone/>
              <a:defRPr b="1" sz="1200"/>
            </a:lvl9pPr>
          </a:lstStyle>
          <a:p/>
        </p:txBody>
      </p:sp>
      <p:sp>
        <p:nvSpPr>
          <p:cNvPr id="177" name="Google Shape;177;p28"/>
          <p:cNvSpPr/>
          <p:nvPr>
            <p:ph idx="8" type="pic"/>
          </p:nvPr>
        </p:nvSpPr>
        <p:spPr>
          <a:xfrm>
            <a:off x="5979974" y="1775320"/>
            <a:ext cx="2478696" cy="1143000"/>
          </a:xfrm>
          <a:prstGeom prst="roundRect">
            <a:avLst>
              <a:gd fmla="val 8841" name="adj"/>
            </a:avLst>
          </a:prstGeom>
          <a:noFill/>
          <a:ln cap="sq" cmpd="sng" w="82550">
            <a:solidFill>
              <a:srgbClr val="EAEAEA"/>
            </a:solidFill>
            <a:prstDash val="solid"/>
            <a:miter lim="800000"/>
            <a:headEnd len="sm" w="sm" type="none"/>
            <a:tailEnd len="sm" w="sm" type="none"/>
          </a:ln>
        </p:spPr>
      </p:sp>
      <p:sp>
        <p:nvSpPr>
          <p:cNvPr id="178" name="Google Shape;178;p28"/>
          <p:cNvSpPr txBox="1"/>
          <p:nvPr>
            <p:ph idx="9" type="body"/>
          </p:nvPr>
        </p:nvSpPr>
        <p:spPr>
          <a:xfrm>
            <a:off x="5979880" y="3585809"/>
            <a:ext cx="2478790" cy="757591"/>
          </a:xfrm>
          <a:prstGeom prst="rect">
            <a:avLst/>
          </a:prstGeom>
          <a:noFill/>
          <a:ln>
            <a:noFill/>
          </a:ln>
        </p:spPr>
        <p:txBody>
          <a:bodyPr anchorCtr="0" anchor="t" bIns="34275" lIns="68575" spcFirstLastPara="1" rIns="68575" wrap="square" tIns="34275">
            <a:normAutofit/>
          </a:bodyPr>
          <a:lstStyle>
            <a:lvl1pPr indent="-228600" lvl="0" marL="457200" algn="ctr">
              <a:lnSpc>
                <a:spcPct val="120000"/>
              </a:lnSpc>
              <a:spcBef>
                <a:spcPts val="800"/>
              </a:spcBef>
              <a:spcAft>
                <a:spcPts val="0"/>
              </a:spcAft>
              <a:buSzPts val="1100"/>
              <a:buNone/>
              <a:defRPr sz="1100"/>
            </a:lvl1pPr>
            <a:lvl2pPr indent="-228600" lvl="1" marL="914400" algn="l">
              <a:lnSpc>
                <a:spcPct val="120000"/>
              </a:lnSpc>
              <a:spcBef>
                <a:spcPts val="400"/>
              </a:spcBef>
              <a:spcAft>
                <a:spcPts val="0"/>
              </a:spcAft>
              <a:buSzPts val="900"/>
              <a:buNone/>
              <a:defRPr sz="900"/>
            </a:lvl2pPr>
            <a:lvl3pPr indent="-228600" lvl="2" marL="1371600" algn="l">
              <a:lnSpc>
                <a:spcPct val="120000"/>
              </a:lnSpc>
              <a:spcBef>
                <a:spcPts val="400"/>
              </a:spcBef>
              <a:spcAft>
                <a:spcPts val="0"/>
              </a:spcAft>
              <a:buSzPts val="800"/>
              <a:buNone/>
              <a:defRPr sz="800"/>
            </a:lvl3pPr>
            <a:lvl4pPr indent="-228600" lvl="3" marL="1828800" algn="l">
              <a:lnSpc>
                <a:spcPct val="120000"/>
              </a:lnSpc>
              <a:spcBef>
                <a:spcPts val="400"/>
              </a:spcBef>
              <a:spcAft>
                <a:spcPts val="0"/>
              </a:spcAft>
              <a:buSzPts val="700"/>
              <a:buNone/>
              <a:defRPr sz="700"/>
            </a:lvl4pPr>
            <a:lvl5pPr indent="-228600" lvl="4" marL="2286000" algn="l">
              <a:lnSpc>
                <a:spcPct val="120000"/>
              </a:lnSpc>
              <a:spcBef>
                <a:spcPts val="400"/>
              </a:spcBef>
              <a:spcAft>
                <a:spcPts val="0"/>
              </a:spcAft>
              <a:buSzPts val="700"/>
              <a:buNone/>
              <a:defRPr sz="700"/>
            </a:lvl5pPr>
            <a:lvl6pPr indent="-228600" lvl="5" marL="2743200" algn="l">
              <a:lnSpc>
                <a:spcPct val="120000"/>
              </a:lnSpc>
              <a:spcBef>
                <a:spcPts val="400"/>
              </a:spcBef>
              <a:spcAft>
                <a:spcPts val="0"/>
              </a:spcAft>
              <a:buSzPts val="700"/>
              <a:buNone/>
              <a:defRPr sz="700"/>
            </a:lvl6pPr>
            <a:lvl7pPr indent="-228600" lvl="6" marL="3200400" algn="l">
              <a:lnSpc>
                <a:spcPct val="120000"/>
              </a:lnSpc>
              <a:spcBef>
                <a:spcPts val="400"/>
              </a:spcBef>
              <a:spcAft>
                <a:spcPts val="0"/>
              </a:spcAft>
              <a:buSzPts val="700"/>
              <a:buNone/>
              <a:defRPr sz="700"/>
            </a:lvl7pPr>
            <a:lvl8pPr indent="-228600" lvl="7" marL="3657600" algn="l">
              <a:lnSpc>
                <a:spcPct val="120000"/>
              </a:lnSpc>
              <a:spcBef>
                <a:spcPts val="400"/>
              </a:spcBef>
              <a:spcAft>
                <a:spcPts val="0"/>
              </a:spcAft>
              <a:buSzPts val="700"/>
              <a:buNone/>
              <a:defRPr sz="700"/>
            </a:lvl8pPr>
            <a:lvl9pPr indent="-228600" lvl="8" marL="4114800" algn="l">
              <a:lnSpc>
                <a:spcPct val="120000"/>
              </a:lnSpc>
              <a:spcBef>
                <a:spcPts val="400"/>
              </a:spcBef>
              <a:spcAft>
                <a:spcPts val="0"/>
              </a:spcAft>
              <a:buSzPts val="700"/>
              <a:buNone/>
              <a:defRPr sz="700"/>
            </a:lvl9pPr>
          </a:lstStyle>
          <a:p/>
        </p:txBody>
      </p:sp>
      <p:sp>
        <p:nvSpPr>
          <p:cNvPr id="179" name="Google Shape;179;p28"/>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0" name="Google Shape;180;p28"/>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1" name="Google Shape;181;p28"/>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2" name="Shape 182"/>
        <p:cNvGrpSpPr/>
        <p:nvPr/>
      </p:nvGrpSpPr>
      <p:grpSpPr>
        <a:xfrm>
          <a:off x="0" y="0"/>
          <a:ext cx="0" cy="0"/>
          <a:chOff x="0" y="0"/>
          <a:chExt cx="0" cy="0"/>
        </a:xfrm>
      </p:grpSpPr>
      <p:pic>
        <p:nvPicPr>
          <p:cNvPr descr="Droplets-HD-Content-R1d.png" id="183" name="Google Shape;183;p2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84" name="Google Shape;184;p29"/>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85" name="Google Shape;185;p29"/>
          <p:cNvSpPr txBox="1"/>
          <p:nvPr>
            <p:ph idx="1" type="body"/>
          </p:nvPr>
        </p:nvSpPr>
        <p:spPr>
          <a:xfrm rot="5400000">
            <a:off x="3287961" y="-827310"/>
            <a:ext cx="2568080" cy="7773339"/>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186" name="Google Shape;186;p29"/>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7" name="Google Shape;187;p29"/>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8" name="Google Shape;188;p29"/>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9" name="Shape 189"/>
        <p:cNvGrpSpPr/>
        <p:nvPr/>
      </p:nvGrpSpPr>
      <p:grpSpPr>
        <a:xfrm>
          <a:off x="0" y="0"/>
          <a:ext cx="0" cy="0"/>
          <a:chOff x="0" y="0"/>
          <a:chExt cx="0" cy="0"/>
        </a:xfrm>
      </p:grpSpPr>
      <p:pic>
        <p:nvPicPr>
          <p:cNvPr descr="Droplets-HD-Content-R1d.png" id="190" name="Google Shape;190;p3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91" name="Google Shape;191;p30"/>
          <p:cNvSpPr txBox="1"/>
          <p:nvPr>
            <p:ph type="title"/>
          </p:nvPr>
        </p:nvSpPr>
        <p:spPr>
          <a:xfrm rot="5400000">
            <a:off x="5558073" y="1442803"/>
            <a:ext cx="3886199" cy="191499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700"/>
              <a:buFont typeface="Twentieth Century"/>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2" name="Google Shape;192;p30"/>
          <p:cNvSpPr txBox="1"/>
          <p:nvPr>
            <p:ph idx="1" type="body"/>
          </p:nvPr>
        </p:nvSpPr>
        <p:spPr>
          <a:xfrm rot="5400000">
            <a:off x="1614253" y="-471721"/>
            <a:ext cx="3886199" cy="5744043"/>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193" name="Google Shape;193;p30"/>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4" name="Google Shape;194;p30"/>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5" name="Google Shape;195;p30"/>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6.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19" Type="http://schemas.openxmlformats.org/officeDocument/2006/relationships/theme" Target="../theme/theme1.xml"/><Relationship Id="rId6" Type="http://schemas.openxmlformats.org/officeDocument/2006/relationships/slideLayout" Target="../slideLayouts/slideLayout16.xml"/><Relationship Id="rId18" Type="http://schemas.openxmlformats.org/officeDocument/2006/relationships/slideLayout" Target="../slideLayouts/slideLayout28.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74700">
              <a:schemeClr val="accent1"/>
            </a:gs>
            <a:gs pos="100000">
              <a:srgbClr val="B7B7B7"/>
            </a:gs>
          </a:gsLst>
          <a:lin ang="5400000" scaled="0"/>
        </a:gradFill>
      </p:bgPr>
    </p:bg>
    <p:spTree>
      <p:nvGrpSpPr>
        <p:cNvPr id="50" name="Shape 50"/>
        <p:cNvGrpSpPr/>
        <p:nvPr/>
      </p:nvGrpSpPr>
      <p:grpSpPr>
        <a:xfrm>
          <a:off x="0" y="0"/>
          <a:ext cx="0" cy="0"/>
          <a:chOff x="0" y="0"/>
          <a:chExt cx="0" cy="0"/>
        </a:xfrm>
      </p:grpSpPr>
      <p:pic>
        <p:nvPicPr>
          <p:cNvPr descr="\\DROBO-FS\QuickDrops\JB\PPTX NG\Droplets\LightingOverlay.png" id="51" name="Google Shape;51;p13"/>
          <p:cNvPicPr preferRelativeResize="0"/>
          <p:nvPr/>
        </p:nvPicPr>
        <p:blipFill rotWithShape="1">
          <a:blip r:embed="rId1">
            <a:alphaModFix/>
          </a:blip>
          <a:srcRect b="0" l="0" r="0" t="0"/>
          <a:stretch/>
        </p:blipFill>
        <p:spPr>
          <a:xfrm>
            <a:off x="0" y="-1"/>
            <a:ext cx="9144002" cy="5143501"/>
          </a:xfrm>
          <a:prstGeom prst="rect">
            <a:avLst/>
          </a:prstGeom>
          <a:noFill/>
          <a:ln>
            <a:noFill/>
          </a:ln>
        </p:spPr>
      </p:pic>
      <p:sp>
        <p:nvSpPr>
          <p:cNvPr id="52" name="Google Shape;52;p13"/>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lvl1pPr lvl="0" marR="0" rtl="0" algn="ctr">
              <a:lnSpc>
                <a:spcPct val="90000"/>
              </a:lnSpc>
              <a:spcBef>
                <a:spcPts val="0"/>
              </a:spcBef>
              <a:spcAft>
                <a:spcPts val="0"/>
              </a:spcAft>
              <a:buClr>
                <a:schemeClr val="dk1"/>
              </a:buClr>
              <a:buSzPts val="2700"/>
              <a:buFont typeface="Twentieth Century"/>
              <a:buNone/>
              <a:defRPr b="0" i="0" sz="27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3" name="Google Shape;53;p13"/>
          <p:cNvSpPr txBox="1"/>
          <p:nvPr>
            <p:ph idx="1" type="body"/>
          </p:nvPr>
        </p:nvSpPr>
        <p:spPr>
          <a:xfrm>
            <a:off x="685331" y="1775320"/>
            <a:ext cx="7773339" cy="2568080"/>
          </a:xfrm>
          <a:prstGeom prst="rect">
            <a:avLst/>
          </a:prstGeom>
          <a:noFill/>
          <a:ln>
            <a:noFill/>
          </a:ln>
        </p:spPr>
        <p:txBody>
          <a:bodyPr anchorCtr="0" anchor="t" bIns="34275" lIns="68575" spcFirstLastPara="1" rIns="68575" wrap="square" tIns="34275">
            <a:normAutofit/>
          </a:bodyPr>
          <a:lstStyle>
            <a:lvl1pPr indent="-323850" lvl="0" marL="457200" marR="0" rtl="0" algn="l">
              <a:lnSpc>
                <a:spcPct val="120000"/>
              </a:lnSpc>
              <a:spcBef>
                <a:spcPts val="800"/>
              </a:spcBef>
              <a:spcAft>
                <a:spcPts val="0"/>
              </a:spcAft>
              <a:buClr>
                <a:schemeClr val="dk1"/>
              </a:buClr>
              <a:buSzPts val="1500"/>
              <a:buFont typeface="Arial"/>
              <a:buChar char="•"/>
              <a:defRPr b="0" i="0" sz="1500" u="none" cap="none" strike="noStrike">
                <a:solidFill>
                  <a:schemeClr val="dk1"/>
                </a:solidFill>
                <a:latin typeface="Twentieth Century"/>
                <a:ea typeface="Twentieth Century"/>
                <a:cs typeface="Twentieth Century"/>
                <a:sym typeface="Twentieth Century"/>
              </a:defRPr>
            </a:lvl1pPr>
            <a:lvl2pPr indent="-317500" lvl="1" marL="914400" marR="0" rtl="0" algn="l">
              <a:lnSpc>
                <a:spcPct val="120000"/>
              </a:lnSpc>
              <a:spcBef>
                <a:spcPts val="4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2pPr>
            <a:lvl3pPr indent="-304800" lvl="2" marL="1371600" marR="0" rtl="0" algn="l">
              <a:lnSpc>
                <a:spcPct val="120000"/>
              </a:lnSpc>
              <a:spcBef>
                <a:spcPts val="400"/>
              </a:spcBef>
              <a:spcAft>
                <a:spcPts val="0"/>
              </a:spcAft>
              <a:buClr>
                <a:schemeClr val="dk1"/>
              </a:buClr>
              <a:buSzPts val="1200"/>
              <a:buFont typeface="Arial"/>
              <a:buChar char="•"/>
              <a:defRPr b="0" i="0" sz="1200" u="none" cap="none" strike="noStrike">
                <a:solidFill>
                  <a:schemeClr val="dk1"/>
                </a:solidFill>
                <a:latin typeface="Twentieth Century"/>
                <a:ea typeface="Twentieth Century"/>
                <a:cs typeface="Twentieth Century"/>
                <a:sym typeface="Twentieth Century"/>
              </a:defRPr>
            </a:lvl3pPr>
            <a:lvl4pPr indent="-298450" lvl="3" marL="1828800" marR="0" rtl="0" algn="l">
              <a:lnSpc>
                <a:spcPct val="120000"/>
              </a:lnSpc>
              <a:spcBef>
                <a:spcPts val="400"/>
              </a:spcBef>
              <a:spcAft>
                <a:spcPts val="0"/>
              </a:spcAft>
              <a:buClr>
                <a:schemeClr val="dk1"/>
              </a:buClr>
              <a:buSzPts val="1100"/>
              <a:buFont typeface="Arial"/>
              <a:buChar char="•"/>
              <a:defRPr b="0" i="0" sz="1100" u="none" cap="none" strike="noStrike">
                <a:solidFill>
                  <a:schemeClr val="dk1"/>
                </a:solidFill>
                <a:latin typeface="Twentieth Century"/>
                <a:ea typeface="Twentieth Century"/>
                <a:cs typeface="Twentieth Century"/>
                <a:sym typeface="Twentieth Century"/>
              </a:defRPr>
            </a:lvl4pPr>
            <a:lvl5pPr indent="-298450" lvl="4" marL="2286000" marR="0" rtl="0" algn="l">
              <a:lnSpc>
                <a:spcPct val="120000"/>
              </a:lnSpc>
              <a:spcBef>
                <a:spcPts val="400"/>
              </a:spcBef>
              <a:spcAft>
                <a:spcPts val="0"/>
              </a:spcAft>
              <a:buClr>
                <a:schemeClr val="dk1"/>
              </a:buClr>
              <a:buSzPts val="1100"/>
              <a:buFont typeface="Arial"/>
              <a:buChar char="•"/>
              <a:defRPr b="0" i="0" sz="1100" u="none" cap="none" strike="noStrike">
                <a:solidFill>
                  <a:schemeClr val="dk1"/>
                </a:solidFill>
                <a:latin typeface="Twentieth Century"/>
                <a:ea typeface="Twentieth Century"/>
                <a:cs typeface="Twentieth Century"/>
                <a:sym typeface="Twentieth Century"/>
              </a:defRPr>
            </a:lvl5pPr>
            <a:lvl6pPr indent="-298450" lvl="5" marL="2743200" marR="0" rtl="0" algn="l">
              <a:lnSpc>
                <a:spcPct val="120000"/>
              </a:lnSpc>
              <a:spcBef>
                <a:spcPts val="400"/>
              </a:spcBef>
              <a:spcAft>
                <a:spcPts val="0"/>
              </a:spcAft>
              <a:buClr>
                <a:schemeClr val="dk1"/>
              </a:buClr>
              <a:buSzPts val="1100"/>
              <a:buFont typeface="Arial"/>
              <a:buChar char="•"/>
              <a:defRPr b="0" i="0" sz="1100" u="none" cap="none" strike="noStrike">
                <a:solidFill>
                  <a:schemeClr val="dk1"/>
                </a:solidFill>
                <a:latin typeface="Twentieth Century"/>
                <a:ea typeface="Twentieth Century"/>
                <a:cs typeface="Twentieth Century"/>
                <a:sym typeface="Twentieth Century"/>
              </a:defRPr>
            </a:lvl6pPr>
            <a:lvl7pPr indent="-298450" lvl="6" marL="3200400" marR="0" rtl="0" algn="l">
              <a:lnSpc>
                <a:spcPct val="120000"/>
              </a:lnSpc>
              <a:spcBef>
                <a:spcPts val="400"/>
              </a:spcBef>
              <a:spcAft>
                <a:spcPts val="0"/>
              </a:spcAft>
              <a:buClr>
                <a:schemeClr val="dk1"/>
              </a:buClr>
              <a:buSzPts val="1100"/>
              <a:buFont typeface="Arial"/>
              <a:buChar char="•"/>
              <a:defRPr b="0" i="0" sz="1100" u="none" cap="none" strike="noStrike">
                <a:solidFill>
                  <a:schemeClr val="dk1"/>
                </a:solidFill>
                <a:latin typeface="Twentieth Century"/>
                <a:ea typeface="Twentieth Century"/>
                <a:cs typeface="Twentieth Century"/>
                <a:sym typeface="Twentieth Century"/>
              </a:defRPr>
            </a:lvl7pPr>
            <a:lvl8pPr indent="-298450" lvl="7" marL="3657600" marR="0" rtl="0" algn="l">
              <a:lnSpc>
                <a:spcPct val="120000"/>
              </a:lnSpc>
              <a:spcBef>
                <a:spcPts val="400"/>
              </a:spcBef>
              <a:spcAft>
                <a:spcPts val="0"/>
              </a:spcAft>
              <a:buClr>
                <a:schemeClr val="dk1"/>
              </a:buClr>
              <a:buSzPts val="1100"/>
              <a:buFont typeface="Arial"/>
              <a:buChar char="•"/>
              <a:defRPr b="0" i="0" sz="1100" u="none" cap="none" strike="noStrike">
                <a:solidFill>
                  <a:schemeClr val="dk1"/>
                </a:solidFill>
                <a:latin typeface="Twentieth Century"/>
                <a:ea typeface="Twentieth Century"/>
                <a:cs typeface="Twentieth Century"/>
                <a:sym typeface="Twentieth Century"/>
              </a:defRPr>
            </a:lvl8pPr>
            <a:lvl9pPr indent="-298450" lvl="8" marL="4114800" marR="0" rtl="0" algn="l">
              <a:lnSpc>
                <a:spcPct val="120000"/>
              </a:lnSpc>
              <a:spcBef>
                <a:spcPts val="400"/>
              </a:spcBef>
              <a:spcAft>
                <a:spcPts val="0"/>
              </a:spcAft>
              <a:buClr>
                <a:schemeClr val="dk1"/>
              </a:buClr>
              <a:buSzPts val="1100"/>
              <a:buFont typeface="Arial"/>
              <a:buChar char="•"/>
              <a:defRPr b="0" i="0" sz="1100" u="none" cap="none" strike="noStrike">
                <a:solidFill>
                  <a:schemeClr val="dk1"/>
                </a:solidFill>
                <a:latin typeface="Twentieth Century"/>
                <a:ea typeface="Twentieth Century"/>
                <a:cs typeface="Twentieth Century"/>
                <a:sym typeface="Twentieth Century"/>
              </a:defRPr>
            </a:lvl9pPr>
          </a:lstStyle>
          <a:p/>
        </p:txBody>
      </p:sp>
      <p:sp>
        <p:nvSpPr>
          <p:cNvPr id="54" name="Google Shape;54;p13"/>
          <p:cNvSpPr txBox="1"/>
          <p:nvPr>
            <p:ph idx="10" type="dt"/>
          </p:nvPr>
        </p:nvSpPr>
        <p:spPr>
          <a:xfrm>
            <a:off x="5759053" y="4412456"/>
            <a:ext cx="2057400" cy="273844"/>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9pPr>
          </a:lstStyle>
          <a:p/>
        </p:txBody>
      </p:sp>
      <p:sp>
        <p:nvSpPr>
          <p:cNvPr id="55" name="Google Shape;55;p13"/>
          <p:cNvSpPr txBox="1"/>
          <p:nvPr>
            <p:ph idx="11" type="ftr"/>
          </p:nvPr>
        </p:nvSpPr>
        <p:spPr>
          <a:xfrm>
            <a:off x="685331" y="4412456"/>
            <a:ext cx="5004665"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8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100"/>
              <a:buNone/>
              <a:defRPr b="0" i="0" sz="1400" u="none" cap="none" strike="noStrike">
                <a:solidFill>
                  <a:schemeClr val="dk1"/>
                </a:solidFill>
                <a:latin typeface="Twentieth Century"/>
                <a:ea typeface="Twentieth Century"/>
                <a:cs typeface="Twentieth Century"/>
                <a:sym typeface="Twentieth Century"/>
              </a:defRPr>
            </a:lvl9pPr>
          </a:lstStyle>
          <a:p/>
        </p:txBody>
      </p:sp>
      <p:sp>
        <p:nvSpPr>
          <p:cNvPr id="56" name="Google Shape;56;p13"/>
          <p:cNvSpPr txBox="1"/>
          <p:nvPr>
            <p:ph idx="12" type="sldNum"/>
          </p:nvPr>
        </p:nvSpPr>
        <p:spPr>
          <a:xfrm>
            <a:off x="7885508" y="4412456"/>
            <a:ext cx="573161"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1pPr>
            <a:lvl2pPr indent="0" lvl="1"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2pPr>
            <a:lvl3pPr indent="0" lvl="2"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3pPr>
            <a:lvl4pPr indent="0" lvl="3"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4pPr>
            <a:lvl5pPr indent="0" lvl="4"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5pPr>
            <a:lvl6pPr indent="0" lvl="5"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6pPr>
            <a:lvl7pPr indent="0" lvl="6"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7pPr>
            <a:lvl8pPr indent="0" lvl="7"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8pPr>
            <a:lvl9pPr indent="0" lvl="8" marL="0" marR="0" rtl="0" algn="r">
              <a:spcBef>
                <a:spcPts val="0"/>
              </a:spcBef>
              <a:buNone/>
              <a:defRPr b="0" i="0" sz="8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7.jpg"/><Relationship Id="rId4" Type="http://schemas.openxmlformats.org/officeDocument/2006/relationships/image" Target="../media/image2.png"/><Relationship Id="rId5" Type="http://schemas.openxmlformats.org/officeDocument/2006/relationships/image" Target="../media/image13.jpg"/><Relationship Id="rId6" Type="http://schemas.openxmlformats.org/officeDocument/2006/relationships/image" Target="../media/image17.jpg"/><Relationship Id="rId7"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1" title="IMG_0817.jpg"/>
          <p:cNvPicPr preferRelativeResize="0"/>
          <p:nvPr/>
        </p:nvPicPr>
        <p:blipFill rotWithShape="1">
          <a:blip r:embed="rId3">
            <a:alphaModFix amt="49000"/>
          </a:blip>
          <a:srcRect b="0" l="0" r="0" t="0"/>
          <a:stretch/>
        </p:blipFill>
        <p:spPr>
          <a:xfrm>
            <a:off x="0" y="0"/>
            <a:ext cx="9144001" cy="5143499"/>
          </a:xfrm>
          <a:prstGeom prst="rect">
            <a:avLst/>
          </a:prstGeom>
          <a:noFill/>
          <a:ln>
            <a:noFill/>
          </a:ln>
        </p:spPr>
      </p:pic>
      <p:sp>
        <p:nvSpPr>
          <p:cNvPr id="201" name="Google Shape;201;p31"/>
          <p:cNvSpPr txBox="1"/>
          <p:nvPr>
            <p:ph type="ctrTitle"/>
          </p:nvPr>
        </p:nvSpPr>
        <p:spPr>
          <a:xfrm>
            <a:off x="914688" y="695045"/>
            <a:ext cx="7314623" cy="188191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2"/>
              </a:buClr>
              <a:buSzPts val="4500"/>
              <a:buFont typeface="Federo"/>
              <a:buNone/>
            </a:pPr>
            <a:r>
              <a:rPr b="1" lang="en" sz="4500">
                <a:solidFill>
                  <a:schemeClr val="dk2"/>
                </a:solidFill>
                <a:latin typeface="Federo"/>
                <a:ea typeface="Federo"/>
                <a:cs typeface="Federo"/>
                <a:sym typeface="Federo"/>
              </a:rPr>
              <a:t>CHALLENGES IN GUAM’S DRINKING WATER: PFAS</a:t>
            </a:r>
            <a:endParaRPr b="1" sz="4500">
              <a:solidFill>
                <a:schemeClr val="dk2"/>
              </a:solidFill>
              <a:latin typeface="Federo"/>
              <a:ea typeface="Federo"/>
              <a:cs typeface="Federo"/>
              <a:sym typeface="Federo"/>
            </a:endParaRPr>
          </a:p>
        </p:txBody>
      </p:sp>
      <p:sp>
        <p:nvSpPr>
          <p:cNvPr id="202" name="Google Shape;202;p31"/>
          <p:cNvSpPr txBox="1"/>
          <p:nvPr>
            <p:ph idx="1" type="subTitle"/>
          </p:nvPr>
        </p:nvSpPr>
        <p:spPr>
          <a:xfrm>
            <a:off x="1313259" y="2603566"/>
            <a:ext cx="6517482" cy="1546585"/>
          </a:xfrm>
          <a:prstGeom prst="rect">
            <a:avLst/>
          </a:prstGeom>
          <a:noFill/>
          <a:ln>
            <a:noFill/>
          </a:ln>
        </p:spPr>
        <p:txBody>
          <a:bodyPr anchorCtr="0" anchor="t" bIns="34275" lIns="68575" spcFirstLastPara="1" rIns="68575" wrap="square" tIns="34275">
            <a:noAutofit/>
          </a:bodyPr>
          <a:lstStyle/>
          <a:p>
            <a:pPr indent="0" lvl="0" marL="0" rtl="0" algn="ctr">
              <a:lnSpc>
                <a:spcPct val="120000"/>
              </a:lnSpc>
              <a:spcBef>
                <a:spcPts val="0"/>
              </a:spcBef>
              <a:spcAft>
                <a:spcPts val="0"/>
              </a:spcAft>
              <a:buSzPts val="1500"/>
              <a:buNone/>
            </a:pPr>
            <a:r>
              <a:rPr b="1" lang="en" sz="1500">
                <a:solidFill>
                  <a:schemeClr val="dk2"/>
                </a:solidFill>
                <a:latin typeface="Federo"/>
                <a:ea typeface="Federo"/>
                <a:cs typeface="Federo"/>
                <a:sym typeface="Federo"/>
              </a:rPr>
              <a:t>PRESENTED BY: </a:t>
            </a:r>
            <a:endParaRPr>
              <a:solidFill>
                <a:schemeClr val="dk2"/>
              </a:solidFill>
            </a:endParaRPr>
          </a:p>
          <a:p>
            <a:pPr indent="0" lvl="0" marL="0" rtl="0" algn="ctr">
              <a:lnSpc>
                <a:spcPct val="120000"/>
              </a:lnSpc>
              <a:spcBef>
                <a:spcPts val="800"/>
              </a:spcBef>
              <a:spcAft>
                <a:spcPts val="0"/>
              </a:spcAft>
              <a:buSzPts val="1500"/>
              <a:buNone/>
            </a:pPr>
            <a:r>
              <a:rPr b="1" lang="en" sz="1500">
                <a:solidFill>
                  <a:schemeClr val="dk2"/>
                </a:solidFill>
                <a:latin typeface="Federo"/>
                <a:ea typeface="Federo"/>
                <a:cs typeface="Federo"/>
                <a:sym typeface="Federo"/>
              </a:rPr>
              <a:t>SIERRA ARMSTRONG-BETTIS &amp; NICOLE HA’ANE DIRAS</a:t>
            </a:r>
            <a:endParaRPr>
              <a:solidFill>
                <a:schemeClr val="dk2"/>
              </a:solidFill>
            </a:endParaRPr>
          </a:p>
          <a:p>
            <a:pPr indent="0" lvl="0" marL="0" rtl="0" algn="ctr">
              <a:lnSpc>
                <a:spcPct val="120000"/>
              </a:lnSpc>
              <a:spcBef>
                <a:spcPts val="800"/>
              </a:spcBef>
              <a:spcAft>
                <a:spcPts val="0"/>
              </a:spcAft>
              <a:buSzPts val="1500"/>
              <a:buNone/>
            </a:pPr>
            <a:r>
              <a:rPr b="1" lang="en" sz="1500">
                <a:solidFill>
                  <a:schemeClr val="dk2"/>
                </a:solidFill>
                <a:latin typeface="Federo"/>
                <a:ea typeface="Federo"/>
                <a:cs typeface="Federo"/>
                <a:sym typeface="Federo"/>
              </a:rPr>
              <a:t>GUAM ENVIRONMENTAL PROTECTION AGENCY</a:t>
            </a:r>
            <a:endParaRPr>
              <a:solidFill>
                <a:schemeClr val="dk2"/>
              </a:solidFill>
            </a:endParaRPr>
          </a:p>
          <a:p>
            <a:pPr indent="0" lvl="0" marL="0" rtl="0" algn="ctr">
              <a:lnSpc>
                <a:spcPct val="120000"/>
              </a:lnSpc>
              <a:spcBef>
                <a:spcPts val="800"/>
              </a:spcBef>
              <a:spcAft>
                <a:spcPts val="0"/>
              </a:spcAft>
              <a:buSzPts val="1500"/>
              <a:buNone/>
            </a:pPr>
            <a:r>
              <a:rPr b="1" lang="en" sz="1500">
                <a:solidFill>
                  <a:schemeClr val="dk2"/>
                </a:solidFill>
                <a:latin typeface="Federo"/>
                <a:ea typeface="Federo"/>
                <a:cs typeface="Federo"/>
                <a:sym typeface="Federo"/>
              </a:rPr>
              <a:t>SAFE DRINKING WATER PROGRAM</a:t>
            </a:r>
            <a:endParaRPr b="1" sz="1500">
              <a:solidFill>
                <a:schemeClr val="dk2"/>
              </a:solidFill>
              <a:latin typeface="Federo"/>
              <a:ea typeface="Federo"/>
              <a:cs typeface="Federo"/>
              <a:sym typeface="Federo"/>
            </a:endParaRPr>
          </a:p>
        </p:txBody>
      </p:sp>
      <p:pic>
        <p:nvPicPr>
          <p:cNvPr id="203" name="Google Shape;203;p31"/>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
        <p:nvSpPr>
          <p:cNvPr id="204" name="Google Shape;204;p31"/>
          <p:cNvSpPr txBox="1"/>
          <p:nvPr/>
        </p:nvSpPr>
        <p:spPr>
          <a:xfrm>
            <a:off x="378875" y="3976875"/>
            <a:ext cx="1911600" cy="5829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500"/>
              <a:buFont typeface="Arial"/>
              <a:buNone/>
            </a:pPr>
            <a:r>
              <a:rPr b="1" lang="en" sz="1500">
                <a:solidFill>
                  <a:schemeClr val="dk2"/>
                </a:solidFill>
                <a:latin typeface="Federo"/>
                <a:ea typeface="Federo"/>
                <a:cs typeface="Federo"/>
                <a:sym typeface="Federo"/>
              </a:rPr>
              <a:t>WERI WORKSHOP</a:t>
            </a:r>
            <a:endParaRPr b="1" sz="1500">
              <a:solidFill>
                <a:schemeClr val="dk2"/>
              </a:solidFill>
              <a:latin typeface="Federo"/>
              <a:ea typeface="Federo"/>
              <a:cs typeface="Federo"/>
              <a:sym typeface="Federo"/>
            </a:endParaRPr>
          </a:p>
          <a:p>
            <a:pPr indent="0" lvl="0" marL="0" rtl="0" algn="l">
              <a:lnSpc>
                <a:spcPct val="120000"/>
              </a:lnSpc>
              <a:spcBef>
                <a:spcPts val="0"/>
              </a:spcBef>
              <a:spcAft>
                <a:spcPts val="0"/>
              </a:spcAft>
              <a:buNone/>
            </a:pPr>
            <a:r>
              <a:rPr b="1" lang="en" sz="1500">
                <a:solidFill>
                  <a:schemeClr val="dk2"/>
                </a:solidFill>
                <a:latin typeface="Federo"/>
                <a:ea typeface="Federo"/>
                <a:cs typeface="Federo"/>
                <a:sym typeface="Federo"/>
              </a:rPr>
              <a:t>AUGUST 29, 2025</a:t>
            </a:r>
            <a:endParaRPr sz="15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2"/>
          <p:cNvSpPr txBox="1"/>
          <p:nvPr>
            <p:ph type="title"/>
          </p:nvPr>
        </p:nvSpPr>
        <p:spPr>
          <a:xfrm>
            <a:off x="685331" y="463888"/>
            <a:ext cx="7773300" cy="11970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
                <a:solidFill>
                  <a:schemeClr val="dk2"/>
                </a:solidFill>
                <a:latin typeface="Federo"/>
                <a:ea typeface="Federo"/>
                <a:cs typeface="Federo"/>
                <a:sym typeface="Federo"/>
              </a:rPr>
              <a:t>WHAT IS PFAS? </a:t>
            </a:r>
            <a:endParaRPr b="1">
              <a:solidFill>
                <a:schemeClr val="dk2"/>
              </a:solidFill>
              <a:latin typeface="Federo"/>
              <a:ea typeface="Federo"/>
              <a:cs typeface="Federo"/>
              <a:sym typeface="Federo"/>
            </a:endParaRPr>
          </a:p>
        </p:txBody>
      </p:sp>
      <p:sp>
        <p:nvSpPr>
          <p:cNvPr id="210" name="Google Shape;210;p32"/>
          <p:cNvSpPr txBox="1"/>
          <p:nvPr>
            <p:ph idx="1" type="body"/>
          </p:nvPr>
        </p:nvSpPr>
        <p:spPr>
          <a:xfrm>
            <a:off x="685331" y="1775319"/>
            <a:ext cx="7773000" cy="2568000"/>
          </a:xfrm>
          <a:prstGeom prst="rect">
            <a:avLst/>
          </a:prstGeom>
        </p:spPr>
        <p:txBody>
          <a:bodyPr anchorCtr="0" anchor="t" bIns="34275" lIns="68575" spcFirstLastPara="1" rIns="68575" wrap="square" tIns="34275">
            <a:normAutofit/>
          </a:bodyPr>
          <a:lstStyle/>
          <a:p>
            <a:pPr indent="-330200" lvl="0" marL="457200" rtl="0" algn="l">
              <a:spcBef>
                <a:spcPts val="800"/>
              </a:spcBef>
              <a:spcAft>
                <a:spcPts val="0"/>
              </a:spcAft>
              <a:buClr>
                <a:schemeClr val="dk2"/>
              </a:buClr>
              <a:buSzPts val="1600"/>
              <a:buChar char="●"/>
            </a:pPr>
            <a:r>
              <a:rPr lang="en" sz="1700">
                <a:solidFill>
                  <a:schemeClr val="dk2"/>
                </a:solidFill>
              </a:rPr>
              <a:t>A GROUP OF MANMADE CHEMICALS</a:t>
            </a:r>
            <a:endParaRPr sz="1700">
              <a:solidFill>
                <a:schemeClr val="dk2"/>
              </a:solidFill>
            </a:endParaRPr>
          </a:p>
          <a:p>
            <a:pPr indent="-330200" lvl="0" marL="457200" rtl="0" algn="l">
              <a:spcBef>
                <a:spcPts val="0"/>
              </a:spcBef>
              <a:spcAft>
                <a:spcPts val="0"/>
              </a:spcAft>
              <a:buClr>
                <a:schemeClr val="dk2"/>
              </a:buClr>
              <a:buSzPts val="1600"/>
              <a:buChar char="●"/>
            </a:pPr>
            <a:r>
              <a:rPr lang="en" sz="1700">
                <a:solidFill>
                  <a:schemeClr val="dk2"/>
                </a:solidFill>
              </a:rPr>
              <a:t>NICKNAMED AS A “FOREVER CHEMICAL” </a:t>
            </a:r>
            <a:endParaRPr sz="1700">
              <a:solidFill>
                <a:schemeClr val="dk2"/>
              </a:solidFill>
            </a:endParaRPr>
          </a:p>
          <a:p>
            <a:pPr indent="-330200" lvl="0" marL="457200" rtl="0" algn="l">
              <a:spcBef>
                <a:spcPts val="0"/>
              </a:spcBef>
              <a:spcAft>
                <a:spcPts val="0"/>
              </a:spcAft>
              <a:buClr>
                <a:schemeClr val="dk2"/>
              </a:buClr>
              <a:buSzPts val="1600"/>
              <a:buChar char="●"/>
            </a:pPr>
            <a:r>
              <a:rPr lang="en" sz="1700">
                <a:solidFill>
                  <a:schemeClr val="dk2"/>
                </a:solidFill>
              </a:rPr>
              <a:t>MANUFACTURED AND USED SINCE THE 1940S</a:t>
            </a:r>
            <a:endParaRPr sz="1700">
              <a:solidFill>
                <a:schemeClr val="dk2"/>
              </a:solidFill>
            </a:endParaRPr>
          </a:p>
          <a:p>
            <a:pPr indent="-330200" lvl="0" marL="457200" rtl="0" algn="l">
              <a:spcBef>
                <a:spcPts val="0"/>
              </a:spcBef>
              <a:spcAft>
                <a:spcPts val="0"/>
              </a:spcAft>
              <a:buClr>
                <a:schemeClr val="dk2"/>
              </a:buClr>
              <a:buSzPts val="1600"/>
              <a:buChar char="●"/>
            </a:pPr>
            <a:r>
              <a:rPr lang="en" sz="1700">
                <a:solidFill>
                  <a:schemeClr val="dk2"/>
                </a:solidFill>
              </a:rPr>
              <a:t>REPELS OIL, GREASE, WATER, AND HEAT</a:t>
            </a:r>
            <a:endParaRPr sz="1600">
              <a:solidFill>
                <a:schemeClr val="dk2"/>
              </a:solidFill>
            </a:endParaRPr>
          </a:p>
        </p:txBody>
      </p:sp>
      <p:pic>
        <p:nvPicPr>
          <p:cNvPr id="211" name="Google Shape;211;p32" title="65aed35e52df1ad440781f4f_Blog photos (1).png"/>
          <p:cNvPicPr preferRelativeResize="0"/>
          <p:nvPr/>
        </p:nvPicPr>
        <p:blipFill>
          <a:blip r:embed="rId3">
            <a:alphaModFix/>
          </a:blip>
          <a:stretch>
            <a:fillRect/>
          </a:stretch>
        </p:blipFill>
        <p:spPr>
          <a:xfrm>
            <a:off x="5154075" y="1018212"/>
            <a:ext cx="3706425" cy="3107088"/>
          </a:xfrm>
          <a:prstGeom prst="rect">
            <a:avLst/>
          </a:prstGeom>
          <a:noFill/>
          <a:ln>
            <a:noFill/>
          </a:ln>
        </p:spPr>
      </p:pic>
      <p:pic>
        <p:nvPicPr>
          <p:cNvPr id="212" name="Google Shape;212;p32"/>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txBox="1"/>
          <p:nvPr>
            <p:ph type="title"/>
          </p:nvPr>
        </p:nvSpPr>
        <p:spPr>
          <a:xfrm>
            <a:off x="685331" y="463888"/>
            <a:ext cx="7773300" cy="11970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1100"/>
              <a:buFont typeface="Arial"/>
              <a:buNone/>
            </a:pPr>
            <a:r>
              <a:rPr b="1" lang="en">
                <a:solidFill>
                  <a:schemeClr val="dk2"/>
                </a:solidFill>
                <a:latin typeface="Federo"/>
                <a:ea typeface="Federo"/>
                <a:cs typeface="Federo"/>
                <a:sym typeface="Federo"/>
              </a:rPr>
              <a:t>HOW DOES PFAS IMPACT PEOPLE?</a:t>
            </a:r>
            <a:endParaRPr b="1">
              <a:solidFill>
                <a:schemeClr val="dk2"/>
              </a:solidFill>
              <a:latin typeface="Federo"/>
              <a:ea typeface="Federo"/>
              <a:cs typeface="Federo"/>
              <a:sym typeface="Federo"/>
            </a:endParaRPr>
          </a:p>
        </p:txBody>
      </p:sp>
      <p:sp>
        <p:nvSpPr>
          <p:cNvPr id="218" name="Google Shape;218;p33"/>
          <p:cNvSpPr txBox="1"/>
          <p:nvPr>
            <p:ph idx="1" type="body"/>
          </p:nvPr>
        </p:nvSpPr>
        <p:spPr>
          <a:xfrm>
            <a:off x="626300" y="1419975"/>
            <a:ext cx="7773000" cy="3396900"/>
          </a:xfrm>
          <a:prstGeom prst="rect">
            <a:avLst/>
          </a:prstGeom>
        </p:spPr>
        <p:txBody>
          <a:bodyPr anchorCtr="0" anchor="t" bIns="34275" lIns="68575" spcFirstLastPara="1" rIns="68575" wrap="square" tIns="34275">
            <a:normAutofit fontScale="47500" lnSpcReduction="20000"/>
          </a:bodyPr>
          <a:lstStyle/>
          <a:p>
            <a:pPr indent="0" lvl="0" marL="0" rtl="0" algn="l">
              <a:spcBef>
                <a:spcPts val="800"/>
              </a:spcBef>
              <a:spcAft>
                <a:spcPts val="0"/>
              </a:spcAft>
              <a:buNone/>
            </a:pPr>
            <a:r>
              <a:rPr lang="en" sz="3352">
                <a:solidFill>
                  <a:schemeClr val="dk2"/>
                </a:solidFill>
              </a:rPr>
              <a:t>STUDIES SUGGEST THAT EXPOSURE TO SPECIFIC PFAS CAN LEAD TO:</a:t>
            </a:r>
            <a:endParaRPr sz="3352">
              <a:solidFill>
                <a:schemeClr val="dk2"/>
              </a:solidFill>
            </a:endParaRPr>
          </a:p>
          <a:p>
            <a:pPr indent="-329730" lvl="0" marL="457200" rtl="0" algn="l">
              <a:lnSpc>
                <a:spcPct val="115000"/>
              </a:lnSpc>
              <a:spcBef>
                <a:spcPts val="0"/>
              </a:spcBef>
              <a:spcAft>
                <a:spcPts val="0"/>
              </a:spcAft>
              <a:buClr>
                <a:schemeClr val="dk2"/>
              </a:buClr>
              <a:buSzPct val="100000"/>
              <a:buFont typeface="Twentieth Century"/>
              <a:buChar char="●"/>
            </a:pPr>
            <a:r>
              <a:rPr lang="en" sz="3352">
                <a:solidFill>
                  <a:schemeClr val="dk2"/>
                </a:solidFill>
              </a:rPr>
              <a:t>INCREASES IN CHOLESTEROL LEVELS (PFOA, PFOS, PFNA, PFDA)</a:t>
            </a:r>
            <a:endParaRPr sz="3352">
              <a:solidFill>
                <a:schemeClr val="dk2"/>
              </a:solidFill>
            </a:endParaRPr>
          </a:p>
          <a:p>
            <a:pPr indent="-329730" lvl="0" marL="457200" rtl="0" algn="l">
              <a:lnSpc>
                <a:spcPct val="115000"/>
              </a:lnSpc>
              <a:spcBef>
                <a:spcPts val="0"/>
              </a:spcBef>
              <a:spcAft>
                <a:spcPts val="0"/>
              </a:spcAft>
              <a:buClr>
                <a:schemeClr val="dk2"/>
              </a:buClr>
              <a:buSzPct val="100000"/>
              <a:buFont typeface="Twentieth Century"/>
              <a:buChar char="●"/>
            </a:pPr>
            <a:r>
              <a:rPr lang="en" sz="3352">
                <a:solidFill>
                  <a:schemeClr val="dk2"/>
                </a:solidFill>
              </a:rPr>
              <a:t>LOWER ANTIBODY RESPONSE TO SOME VACCINES (PFOA, PFOS, PFHXS, PFDA)</a:t>
            </a:r>
            <a:endParaRPr sz="3352">
              <a:solidFill>
                <a:schemeClr val="dk2"/>
              </a:solidFill>
            </a:endParaRPr>
          </a:p>
          <a:p>
            <a:pPr indent="-329730" lvl="0" marL="457200" rtl="0" algn="l">
              <a:lnSpc>
                <a:spcPct val="115000"/>
              </a:lnSpc>
              <a:spcBef>
                <a:spcPts val="0"/>
              </a:spcBef>
              <a:spcAft>
                <a:spcPts val="0"/>
              </a:spcAft>
              <a:buClr>
                <a:schemeClr val="dk2"/>
              </a:buClr>
              <a:buSzPct val="100000"/>
              <a:buFont typeface="Twentieth Century"/>
              <a:buChar char="●"/>
            </a:pPr>
            <a:r>
              <a:rPr lang="en" sz="3352">
                <a:solidFill>
                  <a:schemeClr val="dk2"/>
                </a:solidFill>
              </a:rPr>
              <a:t>CHANGES IN LIVER ENZYMES (PFOA, PFOS, PFHXS)</a:t>
            </a:r>
            <a:endParaRPr sz="3352">
              <a:solidFill>
                <a:schemeClr val="dk2"/>
              </a:solidFill>
            </a:endParaRPr>
          </a:p>
          <a:p>
            <a:pPr indent="-329730" lvl="0" marL="457200" rtl="0" algn="l">
              <a:lnSpc>
                <a:spcPct val="115000"/>
              </a:lnSpc>
              <a:spcBef>
                <a:spcPts val="0"/>
              </a:spcBef>
              <a:spcAft>
                <a:spcPts val="0"/>
              </a:spcAft>
              <a:buClr>
                <a:schemeClr val="dk2"/>
              </a:buClr>
              <a:buSzPct val="100000"/>
              <a:buFont typeface="Twentieth Century"/>
              <a:buChar char="●"/>
            </a:pPr>
            <a:r>
              <a:rPr lang="en" sz="3352">
                <a:solidFill>
                  <a:schemeClr val="dk2"/>
                </a:solidFill>
              </a:rPr>
              <a:t>PREGNANCY</a:t>
            </a:r>
            <a:r>
              <a:rPr lang="en" sz="3352">
                <a:solidFill>
                  <a:schemeClr val="dk2"/>
                </a:solidFill>
              </a:rPr>
              <a:t>-</a:t>
            </a:r>
            <a:r>
              <a:rPr lang="en" sz="3352">
                <a:solidFill>
                  <a:schemeClr val="dk2"/>
                </a:solidFill>
              </a:rPr>
              <a:t>INDUCED HYPERTENSION AND PREECLAMPSIA (PFOA, PFOS)</a:t>
            </a:r>
            <a:endParaRPr sz="3352">
              <a:solidFill>
                <a:schemeClr val="dk2"/>
              </a:solidFill>
            </a:endParaRPr>
          </a:p>
          <a:p>
            <a:pPr indent="-329730" lvl="0" marL="457200" rtl="0" algn="l">
              <a:lnSpc>
                <a:spcPct val="115000"/>
              </a:lnSpc>
              <a:spcBef>
                <a:spcPts val="0"/>
              </a:spcBef>
              <a:spcAft>
                <a:spcPts val="0"/>
              </a:spcAft>
              <a:buClr>
                <a:schemeClr val="dk2"/>
              </a:buClr>
              <a:buSzPct val="100000"/>
              <a:buFont typeface="Twentieth Century"/>
              <a:buChar char="●"/>
            </a:pPr>
            <a:r>
              <a:rPr lang="en" sz="3352">
                <a:solidFill>
                  <a:schemeClr val="dk2"/>
                </a:solidFill>
              </a:rPr>
              <a:t>SMALL DECREASES IN BIRTH WEIGHT (PFOA, PFOS)</a:t>
            </a:r>
            <a:endParaRPr sz="3352">
              <a:solidFill>
                <a:schemeClr val="dk2"/>
              </a:solidFill>
            </a:endParaRPr>
          </a:p>
          <a:p>
            <a:pPr indent="-329730" lvl="0" marL="457200" rtl="0" algn="l">
              <a:lnSpc>
                <a:spcPct val="115000"/>
              </a:lnSpc>
              <a:spcBef>
                <a:spcPts val="0"/>
              </a:spcBef>
              <a:spcAft>
                <a:spcPts val="0"/>
              </a:spcAft>
              <a:buClr>
                <a:schemeClr val="dk2"/>
              </a:buClr>
              <a:buSzPct val="100000"/>
              <a:buFont typeface="Twentieth Century"/>
              <a:buChar char="●"/>
            </a:pPr>
            <a:r>
              <a:rPr lang="en" sz="3352">
                <a:solidFill>
                  <a:schemeClr val="dk2"/>
                </a:solidFill>
              </a:rPr>
              <a:t>KIDNEY AND TESTICULAR CANCER (PFOA)</a:t>
            </a:r>
            <a:endParaRPr sz="3352">
              <a:solidFill>
                <a:schemeClr val="dk2"/>
              </a:solidFill>
            </a:endParaRPr>
          </a:p>
          <a:p>
            <a:pPr indent="0" lvl="0" marL="0" rtl="0" algn="l">
              <a:lnSpc>
                <a:spcPct val="115000"/>
              </a:lnSpc>
              <a:spcBef>
                <a:spcPts val="1200"/>
              </a:spcBef>
              <a:spcAft>
                <a:spcPts val="0"/>
              </a:spcAft>
              <a:buNone/>
            </a:pPr>
            <a:r>
              <a:rPr lang="en" sz="3352">
                <a:solidFill>
                  <a:schemeClr val="dk2"/>
                </a:solidFill>
              </a:rPr>
              <a:t>RISK OF HEALTH EFFECTS DEPENDS ON:</a:t>
            </a:r>
            <a:endParaRPr sz="3352">
              <a:solidFill>
                <a:schemeClr val="dk2"/>
              </a:solidFill>
            </a:endParaRPr>
          </a:p>
          <a:p>
            <a:pPr indent="-329730" lvl="0" marL="457200" rtl="0" algn="l">
              <a:lnSpc>
                <a:spcPct val="115000"/>
              </a:lnSpc>
              <a:spcBef>
                <a:spcPts val="1200"/>
              </a:spcBef>
              <a:spcAft>
                <a:spcPts val="0"/>
              </a:spcAft>
              <a:buClr>
                <a:schemeClr val="dk2"/>
              </a:buClr>
              <a:buSzPct val="100000"/>
              <a:buChar char="●"/>
            </a:pPr>
            <a:r>
              <a:rPr lang="en" sz="3352">
                <a:solidFill>
                  <a:schemeClr val="dk2"/>
                </a:solidFill>
              </a:rPr>
              <a:t>EXPOSURE FACTORS</a:t>
            </a:r>
            <a:endParaRPr sz="3352">
              <a:solidFill>
                <a:schemeClr val="dk2"/>
              </a:solidFill>
            </a:endParaRPr>
          </a:p>
          <a:p>
            <a:pPr indent="-329730" lvl="0" marL="457200" rtl="0" algn="l">
              <a:lnSpc>
                <a:spcPct val="115000"/>
              </a:lnSpc>
              <a:spcBef>
                <a:spcPts val="0"/>
              </a:spcBef>
              <a:spcAft>
                <a:spcPts val="0"/>
              </a:spcAft>
              <a:buClr>
                <a:schemeClr val="dk2"/>
              </a:buClr>
              <a:buSzPct val="100000"/>
              <a:buChar char="●"/>
            </a:pPr>
            <a:r>
              <a:rPr lang="en" sz="3352">
                <a:solidFill>
                  <a:schemeClr val="dk2"/>
                </a:solidFill>
              </a:rPr>
              <a:t>INDIVIDUAL FACTORS</a:t>
            </a:r>
            <a:endParaRPr sz="3352">
              <a:solidFill>
                <a:schemeClr val="dk2"/>
              </a:solidFill>
            </a:endParaRPr>
          </a:p>
          <a:p>
            <a:pPr indent="-329730" lvl="0" marL="457200" rtl="0" algn="l">
              <a:lnSpc>
                <a:spcPct val="115000"/>
              </a:lnSpc>
              <a:spcBef>
                <a:spcPts val="0"/>
              </a:spcBef>
              <a:spcAft>
                <a:spcPts val="0"/>
              </a:spcAft>
              <a:buClr>
                <a:schemeClr val="dk2"/>
              </a:buClr>
              <a:buSzPct val="100000"/>
              <a:buChar char="●"/>
            </a:pPr>
            <a:r>
              <a:rPr lang="en" sz="3352">
                <a:solidFill>
                  <a:schemeClr val="dk2"/>
                </a:solidFill>
              </a:rPr>
              <a:t>OTHER DETERMINANTS OF HEALTH</a:t>
            </a:r>
            <a:endParaRPr sz="3352">
              <a:solidFill>
                <a:schemeClr val="dk2"/>
              </a:solidFill>
            </a:endParaRPr>
          </a:p>
          <a:p>
            <a:pPr indent="0" lvl="0" marL="0" rtl="0" algn="l">
              <a:spcBef>
                <a:spcPts val="1200"/>
              </a:spcBef>
              <a:spcAft>
                <a:spcPts val="0"/>
              </a:spcAft>
              <a:buNone/>
            </a:pPr>
            <a:r>
              <a:t/>
            </a:r>
            <a:endParaRPr/>
          </a:p>
        </p:txBody>
      </p:sp>
      <p:pic>
        <p:nvPicPr>
          <p:cNvPr id="219" name="Google Shape;219;p33"/>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pic>
        <p:nvPicPr>
          <p:cNvPr id="220" name="Google Shape;220;p33" title="guam_640.png"/>
          <p:cNvPicPr preferRelativeResize="0"/>
          <p:nvPr/>
        </p:nvPicPr>
        <p:blipFill>
          <a:blip r:embed="rId4">
            <a:alphaModFix/>
          </a:blip>
          <a:stretch>
            <a:fillRect/>
          </a:stretch>
        </p:blipFill>
        <p:spPr>
          <a:xfrm>
            <a:off x="5907850" y="2846383"/>
            <a:ext cx="2703174" cy="202739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4"/>
          <p:cNvSpPr txBox="1"/>
          <p:nvPr>
            <p:ph type="title"/>
          </p:nvPr>
        </p:nvSpPr>
        <p:spPr>
          <a:xfrm>
            <a:off x="685331" y="463888"/>
            <a:ext cx="7773300" cy="1197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INTRODUCTION</a:t>
            </a:r>
            <a:endParaRPr b="1">
              <a:solidFill>
                <a:schemeClr val="dk2"/>
              </a:solidFill>
              <a:latin typeface="Federo"/>
              <a:ea typeface="Federo"/>
              <a:cs typeface="Federo"/>
              <a:sym typeface="Federo"/>
            </a:endParaRPr>
          </a:p>
        </p:txBody>
      </p:sp>
      <p:sp>
        <p:nvSpPr>
          <p:cNvPr id="227" name="Google Shape;227;p34"/>
          <p:cNvSpPr txBox="1"/>
          <p:nvPr>
            <p:ph idx="1" type="body"/>
          </p:nvPr>
        </p:nvSpPr>
        <p:spPr>
          <a:xfrm>
            <a:off x="685331" y="1622919"/>
            <a:ext cx="7773000" cy="2568000"/>
          </a:xfrm>
          <a:prstGeom prst="rect">
            <a:avLst/>
          </a:prstGeom>
          <a:noFill/>
          <a:ln>
            <a:noFill/>
          </a:ln>
        </p:spPr>
        <p:txBody>
          <a:bodyPr anchorCtr="0" anchor="t" bIns="34275" lIns="68575" spcFirstLastPara="1" rIns="68575" wrap="square" tIns="34275">
            <a:normAutofit/>
          </a:bodyPr>
          <a:lstStyle/>
          <a:p>
            <a:pPr indent="-190500" lvl="0" marL="177800" rtl="0" algn="l">
              <a:lnSpc>
                <a:spcPct val="120000"/>
              </a:lnSpc>
              <a:spcBef>
                <a:spcPts val="0"/>
              </a:spcBef>
              <a:spcAft>
                <a:spcPts val="0"/>
              </a:spcAft>
              <a:buClr>
                <a:schemeClr val="dk2"/>
              </a:buClr>
              <a:buSzPts val="1800"/>
              <a:buFont typeface="Twentieth Century"/>
              <a:buChar char="•"/>
            </a:pPr>
            <a:r>
              <a:rPr lang="en" sz="1800">
                <a:solidFill>
                  <a:schemeClr val="dk2"/>
                </a:solidFill>
              </a:rPr>
              <a:t>GUAM FACES SEVERAL CHALLENGES IN REGARD TO PFAS </a:t>
            </a:r>
            <a:endParaRPr sz="1800"/>
          </a:p>
          <a:p>
            <a:pPr indent="-196850" lvl="1" marL="520700" rtl="0" algn="l">
              <a:lnSpc>
                <a:spcPct val="120000"/>
              </a:lnSpc>
              <a:spcBef>
                <a:spcPts val="400"/>
              </a:spcBef>
              <a:spcAft>
                <a:spcPts val="0"/>
              </a:spcAft>
              <a:buClr>
                <a:schemeClr val="dk2"/>
              </a:buClr>
              <a:buSzPts val="1700"/>
              <a:buFont typeface="Twentieth Century"/>
              <a:buChar char="•"/>
            </a:pPr>
            <a:r>
              <a:rPr lang="en" sz="1700">
                <a:solidFill>
                  <a:schemeClr val="dk2"/>
                </a:solidFill>
              </a:rPr>
              <a:t>PFAS ACROSS THE ISLAND</a:t>
            </a:r>
            <a:endParaRPr sz="1700"/>
          </a:p>
          <a:p>
            <a:pPr indent="-196850" lvl="1" marL="520700" rtl="0" algn="l">
              <a:lnSpc>
                <a:spcPct val="120000"/>
              </a:lnSpc>
              <a:spcBef>
                <a:spcPts val="400"/>
              </a:spcBef>
              <a:spcAft>
                <a:spcPts val="0"/>
              </a:spcAft>
              <a:buClr>
                <a:schemeClr val="dk2"/>
              </a:buClr>
              <a:buSzPts val="1700"/>
              <a:buFont typeface="Twentieth Century"/>
              <a:buChar char="•"/>
            </a:pPr>
            <a:r>
              <a:rPr lang="en" sz="1700">
                <a:solidFill>
                  <a:schemeClr val="dk2"/>
                </a:solidFill>
              </a:rPr>
              <a:t>IMPORT AND EXPORT COSTS OF GAC</a:t>
            </a:r>
            <a:endParaRPr sz="1700"/>
          </a:p>
          <a:p>
            <a:pPr indent="-196850" lvl="1" marL="520700" rtl="0" algn="l">
              <a:lnSpc>
                <a:spcPct val="120000"/>
              </a:lnSpc>
              <a:spcBef>
                <a:spcPts val="400"/>
              </a:spcBef>
              <a:spcAft>
                <a:spcPts val="0"/>
              </a:spcAft>
              <a:buClr>
                <a:schemeClr val="dk2"/>
              </a:buClr>
              <a:buSzPts val="1700"/>
              <a:buFont typeface="Twentieth Century"/>
              <a:buChar char="•"/>
            </a:pPr>
            <a:r>
              <a:rPr lang="en" sz="1700">
                <a:solidFill>
                  <a:schemeClr val="dk2"/>
                </a:solidFill>
              </a:rPr>
              <a:t>FUNDING FOR TESTING AND TREATMENTS</a:t>
            </a:r>
            <a:endParaRPr sz="1700"/>
          </a:p>
          <a:p>
            <a:pPr indent="-190500" lvl="0" marL="177800" rtl="0" algn="l">
              <a:lnSpc>
                <a:spcPct val="120000"/>
              </a:lnSpc>
              <a:spcBef>
                <a:spcPts val="800"/>
              </a:spcBef>
              <a:spcAft>
                <a:spcPts val="0"/>
              </a:spcAft>
              <a:buClr>
                <a:schemeClr val="dk2"/>
              </a:buClr>
              <a:buSzPts val="1800"/>
              <a:buFont typeface="Twentieth Century"/>
              <a:buChar char="•"/>
            </a:pPr>
            <a:r>
              <a:rPr lang="en" sz="1800">
                <a:solidFill>
                  <a:schemeClr val="dk2"/>
                </a:solidFill>
              </a:rPr>
              <a:t>THE GOAL IS TO IDENTIFY CHALLENGES IN GUAM’S DRINKING WATER THAT RELATE TO PFAS AND ALSO THE PEOPLE WHO DRINK IT </a:t>
            </a:r>
            <a:endParaRPr sz="1800"/>
          </a:p>
          <a:p>
            <a:pPr indent="-196850" lvl="1" marL="520700" rtl="0" algn="l">
              <a:lnSpc>
                <a:spcPct val="120000"/>
              </a:lnSpc>
              <a:spcBef>
                <a:spcPts val="400"/>
              </a:spcBef>
              <a:spcAft>
                <a:spcPts val="0"/>
              </a:spcAft>
              <a:buClr>
                <a:schemeClr val="dk2"/>
              </a:buClr>
              <a:buSzPts val="1700"/>
              <a:buFont typeface="Twentieth Century"/>
              <a:buChar char="•"/>
            </a:pPr>
            <a:r>
              <a:rPr lang="en" sz="1700">
                <a:solidFill>
                  <a:schemeClr val="dk2"/>
                </a:solidFill>
              </a:rPr>
              <a:t>CENTERS AT RISK? POTENTIAL PFAS MCLS?</a:t>
            </a:r>
            <a:endParaRPr sz="1700">
              <a:solidFill>
                <a:schemeClr val="dk2"/>
              </a:solidFill>
            </a:endParaRPr>
          </a:p>
        </p:txBody>
      </p:sp>
      <p:pic>
        <p:nvPicPr>
          <p:cNvPr id="228" name="Google Shape;228;p34"/>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5"/>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DATA AND METHODS</a:t>
            </a:r>
            <a:endParaRPr b="1">
              <a:solidFill>
                <a:schemeClr val="dk2"/>
              </a:solidFill>
              <a:latin typeface="Federo"/>
              <a:ea typeface="Federo"/>
              <a:cs typeface="Federo"/>
              <a:sym typeface="Federo"/>
            </a:endParaRPr>
          </a:p>
        </p:txBody>
      </p:sp>
      <p:sp>
        <p:nvSpPr>
          <p:cNvPr id="235" name="Google Shape;235;p35"/>
          <p:cNvSpPr txBox="1"/>
          <p:nvPr>
            <p:ph idx="1" type="body"/>
          </p:nvPr>
        </p:nvSpPr>
        <p:spPr>
          <a:xfrm>
            <a:off x="609131" y="1546719"/>
            <a:ext cx="7773000" cy="2568000"/>
          </a:xfrm>
          <a:prstGeom prst="rect">
            <a:avLst/>
          </a:prstGeom>
          <a:noFill/>
          <a:ln>
            <a:noFill/>
          </a:ln>
        </p:spPr>
        <p:txBody>
          <a:bodyPr anchorCtr="0" anchor="t" bIns="34275" lIns="68575" spcFirstLastPara="1" rIns="68575" wrap="square" tIns="34275">
            <a:noAutofit/>
          </a:bodyPr>
          <a:lstStyle/>
          <a:p>
            <a:pPr indent="-203200" lvl="0" marL="177800" rtl="0" algn="l">
              <a:lnSpc>
                <a:spcPct val="120000"/>
              </a:lnSpc>
              <a:spcBef>
                <a:spcPts val="0"/>
              </a:spcBef>
              <a:spcAft>
                <a:spcPts val="0"/>
              </a:spcAft>
              <a:buClr>
                <a:schemeClr val="dk2"/>
              </a:buClr>
              <a:buSzPts val="1800"/>
              <a:buFont typeface="Twentieth Century"/>
              <a:buChar char="•"/>
            </a:pPr>
            <a:r>
              <a:rPr lang="en" sz="1800">
                <a:solidFill>
                  <a:schemeClr val="dk2"/>
                </a:solidFill>
              </a:rPr>
              <a:t>PFAS DATA FROM USEPA REGION 9 RESULTS AND UCMR5 </a:t>
            </a:r>
            <a:endParaRPr sz="1800">
              <a:solidFill>
                <a:schemeClr val="dk2"/>
              </a:solidFill>
            </a:endParaRPr>
          </a:p>
          <a:p>
            <a:pPr indent="-196850" lvl="1" marL="520700" rtl="0" algn="l">
              <a:lnSpc>
                <a:spcPct val="120000"/>
              </a:lnSpc>
              <a:spcBef>
                <a:spcPts val="0"/>
              </a:spcBef>
              <a:spcAft>
                <a:spcPts val="0"/>
              </a:spcAft>
              <a:buClr>
                <a:schemeClr val="dk2"/>
              </a:buClr>
              <a:buSzPts val="1700"/>
              <a:buFont typeface="Twentieth Century"/>
              <a:buChar char="•"/>
            </a:pPr>
            <a:r>
              <a:rPr lang="en" sz="1700">
                <a:solidFill>
                  <a:schemeClr val="dk2"/>
                </a:solidFill>
              </a:rPr>
              <a:t>PWSS ANALYZED: GUAM WATERWORKS AUTHORITY NORTH, CENTRAL, AND SOUTH, ANDERSON </a:t>
            </a:r>
            <a:r>
              <a:rPr lang="en" sz="1700">
                <a:solidFill>
                  <a:schemeClr val="dk2"/>
                </a:solidFill>
              </a:rPr>
              <a:t>AIR FORCE</a:t>
            </a:r>
            <a:r>
              <a:rPr lang="en" sz="1700">
                <a:solidFill>
                  <a:schemeClr val="dk2"/>
                </a:solidFill>
              </a:rPr>
              <a:t> BASE (AAFB), US NAVY, GUAM INTERNATIONAL AIRPORT AUTHORITY (GIAA), GUAM REGIONAL MEDICAL CITY (GRMC), AND THE GUAM PLAZA RESORT (GPR)</a:t>
            </a:r>
            <a:endParaRPr sz="1700">
              <a:solidFill>
                <a:schemeClr val="dk2"/>
              </a:solidFill>
            </a:endParaRPr>
          </a:p>
          <a:p>
            <a:pPr indent="-196850" lvl="1" marL="520700" rtl="0" algn="l">
              <a:lnSpc>
                <a:spcPct val="120000"/>
              </a:lnSpc>
              <a:spcBef>
                <a:spcPts val="0"/>
              </a:spcBef>
              <a:spcAft>
                <a:spcPts val="0"/>
              </a:spcAft>
              <a:buClr>
                <a:schemeClr val="dk2"/>
              </a:buClr>
              <a:buSzPts val="1700"/>
              <a:buFont typeface="Twentieth Century"/>
              <a:buChar char="•"/>
            </a:pPr>
            <a:r>
              <a:rPr lang="en" sz="1700">
                <a:solidFill>
                  <a:schemeClr val="dk2"/>
                </a:solidFill>
              </a:rPr>
              <a:t>HOW MANY VILLAGES WOULD BE SUBJECT TO PFAS MCLS OR PFAS TRIGGER LEVELS?</a:t>
            </a:r>
            <a:endParaRPr sz="1700"/>
          </a:p>
          <a:p>
            <a:pPr indent="-196850" lvl="1" marL="520700" rtl="0" algn="l">
              <a:lnSpc>
                <a:spcPct val="120000"/>
              </a:lnSpc>
              <a:spcBef>
                <a:spcPts val="400"/>
              </a:spcBef>
              <a:spcAft>
                <a:spcPts val="0"/>
              </a:spcAft>
              <a:buClr>
                <a:schemeClr val="dk2"/>
              </a:buClr>
              <a:buSzPts val="1700"/>
              <a:buFont typeface="Twentieth Century"/>
              <a:buChar char="•"/>
            </a:pPr>
            <a:r>
              <a:rPr lang="en" sz="1700">
                <a:solidFill>
                  <a:schemeClr val="dk2"/>
                </a:solidFill>
              </a:rPr>
              <a:t>WHAT ABOUT THE VILLAGES WITH NO PRODUCTION WELLS?</a:t>
            </a:r>
            <a:endParaRPr sz="1700"/>
          </a:p>
        </p:txBody>
      </p:sp>
      <p:pic>
        <p:nvPicPr>
          <p:cNvPr id="236" name="Google Shape;236;p35"/>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pic>
        <p:nvPicPr>
          <p:cNvPr id="237" name="Google Shape;237;p35" title="1465893.png"/>
          <p:cNvPicPr preferRelativeResize="0"/>
          <p:nvPr/>
        </p:nvPicPr>
        <p:blipFill>
          <a:blip r:embed="rId4">
            <a:alphaModFix/>
          </a:blip>
          <a:stretch>
            <a:fillRect/>
          </a:stretch>
        </p:blipFill>
        <p:spPr>
          <a:xfrm>
            <a:off x="6989950" y="3457600"/>
            <a:ext cx="1197125" cy="1197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6"/>
          <p:cNvSpPr txBox="1"/>
          <p:nvPr>
            <p:ph type="title"/>
          </p:nvPr>
        </p:nvSpPr>
        <p:spPr>
          <a:xfrm>
            <a:off x="685331" y="463888"/>
            <a:ext cx="7773338" cy="1197133"/>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METHODS</a:t>
            </a:r>
            <a:endParaRPr b="1">
              <a:solidFill>
                <a:schemeClr val="dk2"/>
              </a:solidFill>
              <a:latin typeface="Federo"/>
              <a:ea typeface="Federo"/>
              <a:cs typeface="Federo"/>
              <a:sym typeface="Federo"/>
            </a:endParaRPr>
          </a:p>
        </p:txBody>
      </p:sp>
      <p:sp>
        <p:nvSpPr>
          <p:cNvPr id="243" name="Google Shape;243;p36"/>
          <p:cNvSpPr txBox="1"/>
          <p:nvPr>
            <p:ph idx="1" type="body"/>
          </p:nvPr>
        </p:nvSpPr>
        <p:spPr>
          <a:xfrm>
            <a:off x="859746" y="1778263"/>
            <a:ext cx="3655200" cy="510000"/>
          </a:xfrm>
          <a:prstGeom prst="rect">
            <a:avLst/>
          </a:prstGeom>
          <a:noFill/>
          <a:ln>
            <a:noFill/>
          </a:ln>
        </p:spPr>
        <p:txBody>
          <a:bodyPr anchorCtr="0" anchor="t" bIns="34275" lIns="68575" spcFirstLastPara="1" rIns="68575" wrap="square" tIns="34275">
            <a:normAutofit fontScale="62500" lnSpcReduction="10000"/>
          </a:bodyPr>
          <a:lstStyle/>
          <a:p>
            <a:pPr indent="0" lvl="0" marL="0" rtl="0" algn="l">
              <a:spcBef>
                <a:spcPts val="800"/>
              </a:spcBef>
              <a:spcAft>
                <a:spcPts val="0"/>
              </a:spcAft>
              <a:buNone/>
            </a:pPr>
            <a:r>
              <a:t/>
            </a:r>
            <a:endParaRPr>
              <a:solidFill>
                <a:schemeClr val="dk2"/>
              </a:solidFill>
            </a:endParaRPr>
          </a:p>
          <a:p>
            <a:pPr indent="-76200" lvl="0" marL="177800" rtl="0" algn="l">
              <a:lnSpc>
                <a:spcPct val="120000"/>
              </a:lnSpc>
              <a:spcBef>
                <a:spcPts val="800"/>
              </a:spcBef>
              <a:spcAft>
                <a:spcPts val="0"/>
              </a:spcAft>
              <a:buSzPct val="75000"/>
              <a:buNone/>
            </a:pPr>
            <a:r>
              <a:t/>
            </a:r>
            <a:endParaRPr/>
          </a:p>
        </p:txBody>
      </p:sp>
      <p:pic>
        <p:nvPicPr>
          <p:cNvPr id="244" name="Google Shape;244;p36"/>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sp>
        <p:nvSpPr>
          <p:cNvPr id="245" name="Google Shape;245;p36"/>
          <p:cNvSpPr txBox="1"/>
          <p:nvPr>
            <p:ph idx="2" type="body"/>
          </p:nvPr>
        </p:nvSpPr>
        <p:spPr>
          <a:xfrm>
            <a:off x="498849" y="1737225"/>
            <a:ext cx="4233600" cy="2055000"/>
          </a:xfrm>
          <a:prstGeom prst="rect">
            <a:avLst/>
          </a:prstGeom>
        </p:spPr>
        <p:txBody>
          <a:bodyPr anchorCtr="0" anchor="t" bIns="34275" lIns="68575" spcFirstLastPara="1" rIns="68575" wrap="square" tIns="34275">
            <a:noAutofit/>
          </a:bodyPr>
          <a:lstStyle/>
          <a:p>
            <a:pPr indent="-349250" lvl="0" marL="457200" rtl="0" algn="l">
              <a:lnSpc>
                <a:spcPct val="150000"/>
              </a:lnSpc>
              <a:spcBef>
                <a:spcPts val="800"/>
              </a:spcBef>
              <a:spcAft>
                <a:spcPts val="0"/>
              </a:spcAft>
              <a:buClr>
                <a:schemeClr val="dk2"/>
              </a:buClr>
              <a:buSzPts val="1900"/>
              <a:buChar char="•"/>
            </a:pPr>
            <a:r>
              <a:rPr lang="en" sz="1900">
                <a:solidFill>
                  <a:schemeClr val="dk2"/>
                </a:solidFill>
              </a:rPr>
              <a:t>HOT SPOTS IN GUAM:</a:t>
            </a:r>
            <a:endParaRPr sz="1900">
              <a:solidFill>
                <a:schemeClr val="dk2"/>
              </a:solidFill>
            </a:endParaRPr>
          </a:p>
          <a:p>
            <a:pPr indent="-349250" lvl="1" marL="914400" rtl="0" algn="l">
              <a:lnSpc>
                <a:spcPct val="150000"/>
              </a:lnSpc>
              <a:spcBef>
                <a:spcPts val="0"/>
              </a:spcBef>
              <a:spcAft>
                <a:spcPts val="0"/>
              </a:spcAft>
              <a:buClr>
                <a:schemeClr val="dk2"/>
              </a:buClr>
              <a:buSzPts val="1900"/>
              <a:buChar char="•"/>
            </a:pPr>
            <a:r>
              <a:rPr lang="en" sz="1900">
                <a:solidFill>
                  <a:schemeClr val="dk2"/>
                </a:solidFill>
              </a:rPr>
              <a:t>LANDFILLS/HARDFILLS</a:t>
            </a:r>
            <a:endParaRPr sz="1900">
              <a:solidFill>
                <a:schemeClr val="dk2"/>
              </a:solidFill>
            </a:endParaRPr>
          </a:p>
          <a:p>
            <a:pPr indent="-349250" lvl="1" marL="914400" rtl="0" algn="l">
              <a:lnSpc>
                <a:spcPct val="150000"/>
              </a:lnSpc>
              <a:spcBef>
                <a:spcPts val="0"/>
              </a:spcBef>
              <a:spcAft>
                <a:spcPts val="0"/>
              </a:spcAft>
              <a:buClr>
                <a:schemeClr val="dk2"/>
              </a:buClr>
              <a:buSzPts val="1900"/>
              <a:buChar char="•"/>
            </a:pPr>
            <a:r>
              <a:rPr lang="en" sz="1900">
                <a:solidFill>
                  <a:schemeClr val="dk2"/>
                </a:solidFill>
              </a:rPr>
              <a:t>AIRPLANE RELATED INCIDENTS</a:t>
            </a:r>
            <a:endParaRPr sz="1900">
              <a:solidFill>
                <a:schemeClr val="dk2"/>
              </a:solidFill>
            </a:endParaRPr>
          </a:p>
          <a:p>
            <a:pPr indent="-349250" lvl="1" marL="914400" rtl="0" algn="l">
              <a:lnSpc>
                <a:spcPct val="150000"/>
              </a:lnSpc>
              <a:spcBef>
                <a:spcPts val="0"/>
              </a:spcBef>
              <a:spcAft>
                <a:spcPts val="0"/>
              </a:spcAft>
              <a:buClr>
                <a:schemeClr val="dk2"/>
              </a:buClr>
              <a:buSzPts val="1900"/>
              <a:buChar char="•"/>
            </a:pPr>
            <a:r>
              <a:rPr lang="en" sz="1900">
                <a:solidFill>
                  <a:schemeClr val="dk2"/>
                </a:solidFill>
              </a:rPr>
              <a:t>FIREFIGHTING EXERCISES</a:t>
            </a:r>
            <a:endParaRPr sz="1900">
              <a:solidFill>
                <a:schemeClr val="dk2"/>
              </a:solidFill>
            </a:endParaRPr>
          </a:p>
          <a:p>
            <a:pPr indent="-349250" lvl="1" marL="914400" rtl="0" algn="l">
              <a:lnSpc>
                <a:spcPct val="150000"/>
              </a:lnSpc>
              <a:spcBef>
                <a:spcPts val="0"/>
              </a:spcBef>
              <a:spcAft>
                <a:spcPts val="0"/>
              </a:spcAft>
              <a:buClr>
                <a:schemeClr val="dk2"/>
              </a:buClr>
              <a:buSzPts val="1900"/>
              <a:buChar char="•"/>
            </a:pPr>
            <a:r>
              <a:rPr lang="en" sz="1900">
                <a:solidFill>
                  <a:schemeClr val="dk2"/>
                </a:solidFill>
              </a:rPr>
              <a:t>DOD</a:t>
            </a:r>
            <a:endParaRPr sz="1800">
              <a:solidFill>
                <a:schemeClr val="dk2"/>
              </a:solidFill>
            </a:endParaRPr>
          </a:p>
        </p:txBody>
      </p:sp>
      <p:sp>
        <p:nvSpPr>
          <p:cNvPr id="246" name="Google Shape;246;p36"/>
          <p:cNvSpPr txBox="1"/>
          <p:nvPr>
            <p:ph idx="4" type="body"/>
          </p:nvPr>
        </p:nvSpPr>
        <p:spPr>
          <a:xfrm>
            <a:off x="4684275" y="1655559"/>
            <a:ext cx="3829200" cy="2055000"/>
          </a:xfrm>
          <a:prstGeom prst="rect">
            <a:avLst/>
          </a:prstGeom>
        </p:spPr>
        <p:txBody>
          <a:bodyPr anchorCtr="0" anchor="t" bIns="34275" lIns="68575" spcFirstLastPara="1" rIns="68575" wrap="square" tIns="34275">
            <a:noAutofit/>
          </a:bodyPr>
          <a:lstStyle/>
          <a:p>
            <a:pPr indent="-209550" lvl="0" marL="177800" rtl="0" algn="l">
              <a:lnSpc>
                <a:spcPct val="140000"/>
              </a:lnSpc>
              <a:spcBef>
                <a:spcPts val="800"/>
              </a:spcBef>
              <a:spcAft>
                <a:spcPts val="0"/>
              </a:spcAft>
              <a:buClr>
                <a:schemeClr val="dk2"/>
              </a:buClr>
              <a:buSzPts val="1900"/>
              <a:buFont typeface="Twentieth Century"/>
              <a:buChar char="•"/>
            </a:pPr>
            <a:r>
              <a:rPr lang="en" sz="1900">
                <a:solidFill>
                  <a:schemeClr val="dk2"/>
                </a:solidFill>
              </a:rPr>
              <a:t>CENTERS AT RISK PER VILLAGE:</a:t>
            </a:r>
            <a:endParaRPr sz="1900">
              <a:solidFill>
                <a:schemeClr val="dk2"/>
              </a:solidFill>
            </a:endParaRPr>
          </a:p>
          <a:p>
            <a:pPr indent="-209550" lvl="1" marL="520700" rtl="0" algn="l">
              <a:lnSpc>
                <a:spcPct val="140000"/>
              </a:lnSpc>
              <a:spcBef>
                <a:spcPts val="400"/>
              </a:spcBef>
              <a:spcAft>
                <a:spcPts val="0"/>
              </a:spcAft>
              <a:buClr>
                <a:schemeClr val="dk2"/>
              </a:buClr>
              <a:buSzPts val="1900"/>
              <a:buFont typeface="Twentieth Century"/>
              <a:buChar char="•"/>
            </a:pPr>
            <a:r>
              <a:rPr lang="en" sz="1900">
                <a:solidFill>
                  <a:schemeClr val="dk2"/>
                </a:solidFill>
              </a:rPr>
              <a:t>DAYCARE CENTERS</a:t>
            </a:r>
            <a:endParaRPr sz="1900">
              <a:solidFill>
                <a:schemeClr val="dk2"/>
              </a:solidFill>
            </a:endParaRPr>
          </a:p>
          <a:p>
            <a:pPr indent="-209550" lvl="1" marL="520700" rtl="0" algn="l">
              <a:lnSpc>
                <a:spcPct val="140000"/>
              </a:lnSpc>
              <a:spcBef>
                <a:spcPts val="400"/>
              </a:spcBef>
              <a:spcAft>
                <a:spcPts val="0"/>
              </a:spcAft>
              <a:buClr>
                <a:schemeClr val="dk2"/>
              </a:buClr>
              <a:buSzPts val="1900"/>
              <a:buFont typeface="Twentieth Century"/>
              <a:buChar char="•"/>
            </a:pPr>
            <a:r>
              <a:rPr lang="en" sz="1900">
                <a:solidFill>
                  <a:schemeClr val="dk2"/>
                </a:solidFill>
              </a:rPr>
              <a:t>PRE-K - ELEMENTARY SCHOOLS</a:t>
            </a:r>
            <a:endParaRPr sz="1900">
              <a:solidFill>
                <a:schemeClr val="dk2"/>
              </a:solidFill>
            </a:endParaRPr>
          </a:p>
          <a:p>
            <a:pPr indent="-209550" lvl="1" marL="520700" rtl="0" algn="l">
              <a:lnSpc>
                <a:spcPct val="140000"/>
              </a:lnSpc>
              <a:spcBef>
                <a:spcPts val="400"/>
              </a:spcBef>
              <a:spcAft>
                <a:spcPts val="0"/>
              </a:spcAft>
              <a:buClr>
                <a:schemeClr val="dk2"/>
              </a:buClr>
              <a:buSzPts val="1900"/>
              <a:buFont typeface="Twentieth Century"/>
              <a:buChar char="•"/>
            </a:pPr>
            <a:r>
              <a:rPr lang="en" sz="1900">
                <a:solidFill>
                  <a:schemeClr val="dk2"/>
                </a:solidFill>
              </a:rPr>
              <a:t>GHURA HOUSING</a:t>
            </a:r>
            <a:endParaRPr sz="1900">
              <a:solidFill>
                <a:schemeClr val="dk2"/>
              </a:solidFill>
            </a:endParaRPr>
          </a:p>
          <a:p>
            <a:pPr indent="-209550" lvl="1" marL="520700" rtl="0" algn="l">
              <a:lnSpc>
                <a:spcPct val="140000"/>
              </a:lnSpc>
              <a:spcBef>
                <a:spcPts val="400"/>
              </a:spcBef>
              <a:spcAft>
                <a:spcPts val="0"/>
              </a:spcAft>
              <a:buClr>
                <a:schemeClr val="dk2"/>
              </a:buClr>
              <a:buSzPts val="1900"/>
              <a:buFont typeface="Twentieth Century"/>
              <a:buChar char="•"/>
            </a:pPr>
            <a:r>
              <a:rPr lang="en" sz="1900">
                <a:solidFill>
                  <a:schemeClr val="dk2"/>
                </a:solidFill>
              </a:rPr>
              <a:t>HOSPITALS/CLINICS</a:t>
            </a:r>
            <a:endParaRPr sz="1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7"/>
          <p:cNvSpPr txBox="1"/>
          <p:nvPr>
            <p:ph type="title"/>
          </p:nvPr>
        </p:nvSpPr>
        <p:spPr>
          <a:xfrm>
            <a:off x="1062831" y="88738"/>
            <a:ext cx="7773300" cy="1197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AVERAGE PFAS RESULTS PER VILLAGE</a:t>
            </a:r>
            <a:endParaRPr b="1">
              <a:solidFill>
                <a:schemeClr val="dk2"/>
              </a:solidFill>
              <a:latin typeface="Federo"/>
              <a:ea typeface="Federo"/>
              <a:cs typeface="Federo"/>
              <a:sym typeface="Federo"/>
            </a:endParaRPr>
          </a:p>
        </p:txBody>
      </p:sp>
      <p:graphicFrame>
        <p:nvGraphicFramePr>
          <p:cNvPr id="253" name="Google Shape;253;p37"/>
          <p:cNvGraphicFramePr/>
          <p:nvPr/>
        </p:nvGraphicFramePr>
        <p:xfrm>
          <a:off x="942736" y="1107976"/>
          <a:ext cx="3000000" cy="3000000"/>
        </p:xfrm>
        <a:graphic>
          <a:graphicData uri="http://schemas.openxmlformats.org/drawingml/2006/table">
            <a:tbl>
              <a:tblPr bandRow="1" firstRow="1">
                <a:noFill/>
                <a:tableStyleId>{E332BB50-1176-45FC-9C65-DDF77EDE4A33}</a:tableStyleId>
              </a:tblPr>
              <a:tblGrid>
                <a:gridCol w="1424875"/>
                <a:gridCol w="1378825"/>
                <a:gridCol w="1497075"/>
                <a:gridCol w="1382775"/>
                <a:gridCol w="1270200"/>
              </a:tblGrid>
              <a:tr h="380100">
                <a:tc>
                  <a:txBody>
                    <a:bodyPr/>
                    <a:lstStyle/>
                    <a:p>
                      <a:pPr indent="0" lvl="0" marL="0" marR="0" rtl="0" algn="ctr">
                        <a:spcBef>
                          <a:spcPts val="0"/>
                        </a:spcBef>
                        <a:spcAft>
                          <a:spcPts val="0"/>
                        </a:spcAft>
                        <a:buNone/>
                      </a:pPr>
                      <a:r>
                        <a:rPr i="0" lang="en" u="none" cap="none" strike="noStrike">
                          <a:solidFill>
                            <a:schemeClr val="dk2"/>
                          </a:solidFill>
                          <a:latin typeface="Arial"/>
                          <a:ea typeface="Arial"/>
                          <a:cs typeface="Arial"/>
                          <a:sym typeface="Arial"/>
                        </a:rPr>
                        <a:t>VILLAGE</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88BB8"/>
                    </a:solidFill>
                  </a:tcPr>
                </a:tc>
                <a:tc>
                  <a:txBody>
                    <a:bodyPr/>
                    <a:lstStyle/>
                    <a:p>
                      <a:pPr indent="0" lvl="0" marL="0" marR="0" rtl="0" algn="ctr">
                        <a:spcBef>
                          <a:spcPts val="0"/>
                        </a:spcBef>
                        <a:spcAft>
                          <a:spcPts val="0"/>
                        </a:spcAft>
                        <a:buNone/>
                      </a:pPr>
                      <a:r>
                        <a:rPr i="0" lang="en" u="none" cap="none" strike="noStrike">
                          <a:solidFill>
                            <a:schemeClr val="dk2"/>
                          </a:solidFill>
                          <a:latin typeface="Arial"/>
                          <a:ea typeface="Arial"/>
                          <a:cs typeface="Arial"/>
                          <a:sym typeface="Arial"/>
                        </a:rPr>
                        <a:t>PFOS</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88BB8"/>
                    </a:solidFill>
                  </a:tcPr>
                </a:tc>
                <a:tc>
                  <a:txBody>
                    <a:bodyPr/>
                    <a:lstStyle/>
                    <a:p>
                      <a:pPr indent="0" lvl="0" marL="0" marR="0" rtl="0" algn="ctr">
                        <a:spcBef>
                          <a:spcPts val="0"/>
                        </a:spcBef>
                        <a:spcAft>
                          <a:spcPts val="0"/>
                        </a:spcAft>
                        <a:buNone/>
                      </a:pPr>
                      <a:r>
                        <a:rPr i="0" lang="en" u="none" cap="none" strike="noStrike">
                          <a:solidFill>
                            <a:schemeClr val="dk2"/>
                          </a:solidFill>
                          <a:latin typeface="Arial"/>
                          <a:ea typeface="Arial"/>
                          <a:cs typeface="Arial"/>
                          <a:sym typeface="Arial"/>
                        </a:rPr>
                        <a:t>PFOA</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88BB8"/>
                    </a:solidFill>
                  </a:tcPr>
                </a:tc>
                <a:tc>
                  <a:txBody>
                    <a:bodyPr/>
                    <a:lstStyle/>
                    <a:p>
                      <a:pPr indent="0" lvl="0" marL="0" marR="0" rtl="0" algn="ctr">
                        <a:spcBef>
                          <a:spcPts val="0"/>
                        </a:spcBef>
                        <a:spcAft>
                          <a:spcPts val="0"/>
                        </a:spcAft>
                        <a:buNone/>
                      </a:pPr>
                      <a:r>
                        <a:rPr i="0" lang="en" u="none" cap="none" strike="noStrike">
                          <a:solidFill>
                            <a:schemeClr val="dk2"/>
                          </a:solidFill>
                          <a:latin typeface="Arial"/>
                          <a:ea typeface="Arial"/>
                          <a:cs typeface="Arial"/>
                          <a:sym typeface="Arial"/>
                        </a:rPr>
                        <a:t>PFHxS</a:t>
                      </a:r>
                      <a:endParaRPr i="0" u="none" cap="none" strike="noStrike">
                        <a:solidFill>
                          <a:schemeClr val="dk2"/>
                        </a:solidFill>
                        <a:latin typeface="Arial"/>
                        <a:ea typeface="Arial"/>
                        <a:cs typeface="Arial"/>
                        <a:sym typeface="Arial"/>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88BB8"/>
                    </a:solidFill>
                  </a:tcPr>
                </a:tc>
                <a:tc>
                  <a:txBody>
                    <a:bodyPr/>
                    <a:lstStyle/>
                    <a:p>
                      <a:pPr indent="0" lvl="0" marL="0" marR="0" rtl="0" algn="ctr">
                        <a:spcBef>
                          <a:spcPts val="0"/>
                        </a:spcBef>
                        <a:spcAft>
                          <a:spcPts val="0"/>
                        </a:spcAft>
                        <a:buNone/>
                      </a:pPr>
                      <a:r>
                        <a:rPr i="0" lang="en" u="none" cap="none" strike="noStrike">
                          <a:solidFill>
                            <a:schemeClr val="dk2"/>
                          </a:solidFill>
                          <a:latin typeface="Arial"/>
                          <a:ea typeface="Arial"/>
                          <a:cs typeface="Arial"/>
                          <a:sym typeface="Arial"/>
                        </a:rPr>
                        <a:t>HI</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88BB8"/>
                    </a:solidFill>
                  </a:tcPr>
                </a:tc>
              </a:tr>
              <a:tr h="448650">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AGANA HEIGHTS</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11.02</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0.94</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7.67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0.77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SINAJANA</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33.08</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2.98</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17.82</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1.79</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CHALAN PAGO</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18.00</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1.67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10.28</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1.04</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MANGILAO</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4.22</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1.03</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6.31</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0.63</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TAMUNING</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7.43</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1.60</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6.67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0.67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YIGO</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2.81</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1.97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4.74</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0.47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DEDEDO</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1.11</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0.28</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5.13</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0.51</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09725">
                <a:tc>
                  <a:txBody>
                    <a:bodyPr/>
                    <a:lstStyle/>
                    <a:p>
                      <a:pPr indent="0" lvl="0" marL="0" marR="0" rtl="0" algn="ctr">
                        <a:spcBef>
                          <a:spcPts val="0"/>
                        </a:spcBef>
                        <a:spcAft>
                          <a:spcPts val="0"/>
                        </a:spcAft>
                        <a:buNone/>
                      </a:pPr>
                      <a:r>
                        <a:rPr lang="en" cap="none" strike="noStrike">
                          <a:solidFill>
                            <a:schemeClr val="dk2"/>
                          </a:solidFill>
                          <a:latin typeface="Arial"/>
                          <a:ea typeface="Arial"/>
                          <a:cs typeface="Arial"/>
                          <a:sym typeface="Arial"/>
                        </a:rPr>
                        <a:t>BARRIGADA</a:t>
                      </a:r>
                      <a:endParaRPr/>
                    </a:p>
                  </a:txBody>
                  <a:tcPr marT="7150" marB="0" marR="7150" marL="7150" anchor="b">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5.01</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0.93</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7.67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a:solidFill>
                            <a:schemeClr val="dk2"/>
                          </a:solidFill>
                        </a:rPr>
                        <a:t>0.77</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pic>
        <p:nvPicPr>
          <p:cNvPr id="254" name="Google Shape;254;p37"/>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8"/>
          <p:cNvPicPr preferRelativeResize="0"/>
          <p:nvPr/>
        </p:nvPicPr>
        <p:blipFill>
          <a:blip r:embed="rId3">
            <a:alphaModFix/>
          </a:blip>
          <a:stretch>
            <a:fillRect/>
          </a:stretch>
        </p:blipFill>
        <p:spPr>
          <a:xfrm>
            <a:off x="776213" y="570875"/>
            <a:ext cx="7591569" cy="4136799"/>
          </a:xfrm>
          <a:prstGeom prst="rect">
            <a:avLst/>
          </a:prstGeom>
          <a:noFill/>
          <a:ln>
            <a:noFill/>
          </a:ln>
        </p:spPr>
      </p:pic>
      <p:pic>
        <p:nvPicPr>
          <p:cNvPr id="261" name="Google Shape;261;p38"/>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9"/>
          <p:cNvSpPr txBox="1"/>
          <p:nvPr>
            <p:ph type="title"/>
          </p:nvPr>
        </p:nvSpPr>
        <p:spPr>
          <a:xfrm>
            <a:off x="990131" y="-69512"/>
            <a:ext cx="7773300" cy="1197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PFAS IN THE HIGHEST PRODUCTION WELLS</a:t>
            </a:r>
            <a:endParaRPr b="1">
              <a:solidFill>
                <a:schemeClr val="dk2"/>
              </a:solidFill>
              <a:latin typeface="Federo"/>
              <a:ea typeface="Federo"/>
              <a:cs typeface="Federo"/>
              <a:sym typeface="Federo"/>
            </a:endParaRPr>
          </a:p>
        </p:txBody>
      </p:sp>
      <p:pic>
        <p:nvPicPr>
          <p:cNvPr id="268" name="Google Shape;268;p39"/>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pic>
        <p:nvPicPr>
          <p:cNvPr id="269" name="Google Shape;269;p39"/>
          <p:cNvPicPr preferRelativeResize="0"/>
          <p:nvPr/>
        </p:nvPicPr>
        <p:blipFill>
          <a:blip r:embed="rId4">
            <a:alphaModFix/>
          </a:blip>
          <a:stretch>
            <a:fillRect/>
          </a:stretch>
        </p:blipFill>
        <p:spPr>
          <a:xfrm>
            <a:off x="470225" y="752075"/>
            <a:ext cx="3653925" cy="2196225"/>
          </a:xfrm>
          <a:prstGeom prst="rect">
            <a:avLst/>
          </a:prstGeom>
          <a:noFill/>
          <a:ln>
            <a:noFill/>
          </a:ln>
        </p:spPr>
      </p:pic>
      <p:pic>
        <p:nvPicPr>
          <p:cNvPr id="270" name="Google Shape;270;p39"/>
          <p:cNvPicPr preferRelativeResize="0"/>
          <p:nvPr/>
        </p:nvPicPr>
        <p:blipFill>
          <a:blip r:embed="rId5">
            <a:alphaModFix/>
          </a:blip>
          <a:stretch>
            <a:fillRect/>
          </a:stretch>
        </p:blipFill>
        <p:spPr>
          <a:xfrm>
            <a:off x="4336900" y="752075"/>
            <a:ext cx="3653897" cy="2196225"/>
          </a:xfrm>
          <a:prstGeom prst="rect">
            <a:avLst/>
          </a:prstGeom>
          <a:noFill/>
          <a:ln>
            <a:noFill/>
          </a:ln>
        </p:spPr>
      </p:pic>
      <p:pic>
        <p:nvPicPr>
          <p:cNvPr id="271" name="Google Shape;271;p39"/>
          <p:cNvPicPr preferRelativeResize="0"/>
          <p:nvPr/>
        </p:nvPicPr>
        <p:blipFill>
          <a:blip r:embed="rId6">
            <a:alphaModFix/>
          </a:blip>
          <a:stretch>
            <a:fillRect/>
          </a:stretch>
        </p:blipFill>
        <p:spPr>
          <a:xfrm>
            <a:off x="4336900" y="2996725"/>
            <a:ext cx="3653925" cy="2147800"/>
          </a:xfrm>
          <a:prstGeom prst="rect">
            <a:avLst/>
          </a:prstGeom>
          <a:noFill/>
          <a:ln>
            <a:noFill/>
          </a:ln>
        </p:spPr>
      </p:pic>
      <p:pic>
        <p:nvPicPr>
          <p:cNvPr id="272" name="Google Shape;272;p39"/>
          <p:cNvPicPr preferRelativeResize="0"/>
          <p:nvPr/>
        </p:nvPicPr>
        <p:blipFill>
          <a:blip r:embed="rId7">
            <a:alphaModFix/>
          </a:blip>
          <a:stretch>
            <a:fillRect/>
          </a:stretch>
        </p:blipFill>
        <p:spPr>
          <a:xfrm>
            <a:off x="470225" y="2996725"/>
            <a:ext cx="3653900" cy="2147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40"/>
          <p:cNvPicPr preferRelativeResize="0"/>
          <p:nvPr/>
        </p:nvPicPr>
        <p:blipFill>
          <a:blip r:embed="rId3">
            <a:alphaModFix/>
          </a:blip>
          <a:stretch>
            <a:fillRect/>
          </a:stretch>
        </p:blipFill>
        <p:spPr>
          <a:xfrm>
            <a:off x="424163" y="251825"/>
            <a:ext cx="8161826" cy="4640474"/>
          </a:xfrm>
          <a:prstGeom prst="rect">
            <a:avLst/>
          </a:prstGeom>
          <a:noFill/>
          <a:ln>
            <a:noFill/>
          </a:ln>
        </p:spPr>
      </p:pic>
      <p:pic>
        <p:nvPicPr>
          <p:cNvPr id="278" name="Google Shape;278;p40"/>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p41"/>
          <p:cNvPicPr preferRelativeResize="0"/>
          <p:nvPr/>
        </p:nvPicPr>
        <p:blipFill>
          <a:blip r:embed="rId3">
            <a:alphaModFix/>
          </a:blip>
          <a:stretch>
            <a:fillRect/>
          </a:stretch>
        </p:blipFill>
        <p:spPr>
          <a:xfrm>
            <a:off x="320575" y="585425"/>
            <a:ext cx="8502851" cy="4123451"/>
          </a:xfrm>
          <a:prstGeom prst="rect">
            <a:avLst/>
          </a:prstGeom>
          <a:noFill/>
          <a:ln>
            <a:noFill/>
          </a:ln>
        </p:spPr>
      </p:pic>
      <p:pic>
        <p:nvPicPr>
          <p:cNvPr id="284" name="Google Shape;284;p41"/>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42"/>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pic>
        <p:nvPicPr>
          <p:cNvPr id="290" name="Google Shape;290;p42" title="Map_of_Guam_villages.svg.png"/>
          <p:cNvPicPr preferRelativeResize="0"/>
          <p:nvPr/>
        </p:nvPicPr>
        <p:blipFill>
          <a:blip r:embed="rId4">
            <a:alphaModFix/>
          </a:blip>
          <a:stretch>
            <a:fillRect/>
          </a:stretch>
        </p:blipFill>
        <p:spPr>
          <a:xfrm>
            <a:off x="752075" y="476986"/>
            <a:ext cx="3691875" cy="4666525"/>
          </a:xfrm>
          <a:prstGeom prst="rect">
            <a:avLst/>
          </a:prstGeom>
          <a:noFill/>
          <a:ln>
            <a:noFill/>
          </a:ln>
        </p:spPr>
      </p:pic>
      <p:pic>
        <p:nvPicPr>
          <p:cNvPr id="291" name="Google Shape;291;p42"/>
          <p:cNvPicPr preferRelativeResize="0"/>
          <p:nvPr/>
        </p:nvPicPr>
        <p:blipFill>
          <a:blip r:embed="rId5">
            <a:alphaModFix/>
          </a:blip>
          <a:stretch>
            <a:fillRect/>
          </a:stretch>
        </p:blipFill>
        <p:spPr>
          <a:xfrm>
            <a:off x="4383975" y="1362075"/>
            <a:ext cx="4419600" cy="337441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3"/>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pic>
        <p:nvPicPr>
          <p:cNvPr id="297" name="Google Shape;297;p43" title="Map_of_Guam_villages.svg.png"/>
          <p:cNvPicPr preferRelativeResize="0"/>
          <p:nvPr/>
        </p:nvPicPr>
        <p:blipFill rotWithShape="1">
          <a:blip r:embed="rId4">
            <a:alphaModFix/>
          </a:blip>
          <a:srcRect b="4680" l="0" r="0" t="-4680"/>
          <a:stretch/>
        </p:blipFill>
        <p:spPr>
          <a:xfrm>
            <a:off x="682900" y="314686"/>
            <a:ext cx="3691875" cy="4666525"/>
          </a:xfrm>
          <a:prstGeom prst="rect">
            <a:avLst/>
          </a:prstGeom>
          <a:noFill/>
          <a:ln>
            <a:noFill/>
          </a:ln>
        </p:spPr>
      </p:pic>
      <p:pic>
        <p:nvPicPr>
          <p:cNvPr id="298" name="Google Shape;298;p43"/>
          <p:cNvPicPr preferRelativeResize="0"/>
          <p:nvPr/>
        </p:nvPicPr>
        <p:blipFill>
          <a:blip r:embed="rId5">
            <a:alphaModFix/>
          </a:blip>
          <a:stretch>
            <a:fillRect/>
          </a:stretch>
        </p:blipFill>
        <p:spPr>
          <a:xfrm>
            <a:off x="4429300" y="1514475"/>
            <a:ext cx="4419600" cy="326244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4"/>
          <p:cNvSpPr txBox="1"/>
          <p:nvPr>
            <p:ph idx="1" type="body"/>
          </p:nvPr>
        </p:nvSpPr>
        <p:spPr>
          <a:xfrm>
            <a:off x="685331" y="1775319"/>
            <a:ext cx="7773000" cy="25680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304" name="Google Shape;304;p44"/>
          <p:cNvPicPr preferRelativeResize="0"/>
          <p:nvPr/>
        </p:nvPicPr>
        <p:blipFill>
          <a:blip r:embed="rId3">
            <a:alphaModFix/>
          </a:blip>
          <a:stretch>
            <a:fillRect/>
          </a:stretch>
        </p:blipFill>
        <p:spPr>
          <a:xfrm>
            <a:off x="412938" y="698375"/>
            <a:ext cx="8318123" cy="3746749"/>
          </a:xfrm>
          <a:prstGeom prst="rect">
            <a:avLst/>
          </a:prstGeom>
          <a:noFill/>
          <a:ln>
            <a:noFill/>
          </a:ln>
        </p:spPr>
      </p:pic>
      <p:pic>
        <p:nvPicPr>
          <p:cNvPr id="305" name="Google Shape;305;p44"/>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5"/>
          <p:cNvSpPr txBox="1"/>
          <p:nvPr>
            <p:ph type="title"/>
          </p:nvPr>
        </p:nvSpPr>
        <p:spPr>
          <a:xfrm>
            <a:off x="685331" y="463888"/>
            <a:ext cx="7773300" cy="11970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
                <a:solidFill>
                  <a:schemeClr val="dk2"/>
                </a:solidFill>
                <a:latin typeface="Federo"/>
                <a:ea typeface="Federo"/>
                <a:cs typeface="Federo"/>
                <a:sym typeface="Federo"/>
              </a:rPr>
              <a:t>CONCLUSION</a:t>
            </a:r>
            <a:endParaRPr b="1">
              <a:solidFill>
                <a:schemeClr val="dk2"/>
              </a:solidFill>
              <a:latin typeface="Federo"/>
              <a:ea typeface="Federo"/>
              <a:cs typeface="Federo"/>
              <a:sym typeface="Federo"/>
            </a:endParaRPr>
          </a:p>
        </p:txBody>
      </p:sp>
      <p:sp>
        <p:nvSpPr>
          <p:cNvPr id="311" name="Google Shape;311;p45"/>
          <p:cNvSpPr txBox="1"/>
          <p:nvPr>
            <p:ph idx="1" type="body"/>
          </p:nvPr>
        </p:nvSpPr>
        <p:spPr>
          <a:xfrm>
            <a:off x="685325" y="1499326"/>
            <a:ext cx="7773000" cy="3018900"/>
          </a:xfrm>
          <a:prstGeom prst="rect">
            <a:avLst/>
          </a:prstGeom>
        </p:spPr>
        <p:txBody>
          <a:bodyPr anchorCtr="0" anchor="t" bIns="34275" lIns="68575" spcFirstLastPara="1" rIns="68575" wrap="square" tIns="34275">
            <a:normAutofit/>
          </a:bodyPr>
          <a:lstStyle/>
          <a:p>
            <a:pPr indent="-349250" lvl="0" marL="457200" rtl="0" algn="l">
              <a:spcBef>
                <a:spcPts val="800"/>
              </a:spcBef>
              <a:spcAft>
                <a:spcPts val="0"/>
              </a:spcAft>
              <a:buClr>
                <a:schemeClr val="dk2"/>
              </a:buClr>
              <a:buSzPts val="1900"/>
              <a:buChar char="•"/>
            </a:pPr>
            <a:r>
              <a:rPr lang="en" sz="2000">
                <a:solidFill>
                  <a:schemeClr val="dk2"/>
                </a:solidFill>
              </a:rPr>
              <a:t>CALCULATED RISK PER VILLAGE USING: </a:t>
            </a:r>
            <a:r>
              <a:rPr lang="en" sz="2000" u="sng">
                <a:solidFill>
                  <a:schemeClr val="dk2"/>
                </a:solidFill>
              </a:rPr>
              <a:t>RISK = LIKELIHOOD X IMPACT</a:t>
            </a:r>
            <a:endParaRPr sz="2000" u="sng">
              <a:solidFill>
                <a:schemeClr val="dk2"/>
              </a:solidFill>
            </a:endParaRPr>
          </a:p>
          <a:p>
            <a:pPr indent="-349250" lvl="1" marL="914400" rtl="0" algn="l">
              <a:spcBef>
                <a:spcPts val="0"/>
              </a:spcBef>
              <a:spcAft>
                <a:spcPts val="0"/>
              </a:spcAft>
              <a:buClr>
                <a:schemeClr val="dk2"/>
              </a:buClr>
              <a:buSzPts val="1900"/>
              <a:buChar char="•"/>
            </a:pPr>
            <a:r>
              <a:rPr lang="en" sz="1900" u="sng">
                <a:solidFill>
                  <a:schemeClr val="dk2"/>
                </a:solidFill>
              </a:rPr>
              <a:t>LIKELIHOOD</a:t>
            </a:r>
            <a:r>
              <a:rPr lang="en" sz="1900">
                <a:solidFill>
                  <a:schemeClr val="dk2"/>
                </a:solidFill>
              </a:rPr>
              <a:t> = PERCENT OF CENTERS AT RISK IN EACH VILLAGE</a:t>
            </a:r>
            <a:endParaRPr sz="1900">
              <a:solidFill>
                <a:schemeClr val="dk2"/>
              </a:solidFill>
            </a:endParaRPr>
          </a:p>
          <a:p>
            <a:pPr indent="-349250" lvl="1" marL="914400" rtl="0" algn="l">
              <a:spcBef>
                <a:spcPts val="0"/>
              </a:spcBef>
              <a:spcAft>
                <a:spcPts val="0"/>
              </a:spcAft>
              <a:buClr>
                <a:schemeClr val="dk2"/>
              </a:buClr>
              <a:buSzPts val="1900"/>
              <a:buChar char="•"/>
            </a:pPr>
            <a:r>
              <a:rPr lang="en" sz="1900" u="sng">
                <a:solidFill>
                  <a:schemeClr val="dk2"/>
                </a:solidFill>
              </a:rPr>
              <a:t>IMPACT</a:t>
            </a:r>
            <a:r>
              <a:rPr lang="en" sz="1900">
                <a:solidFill>
                  <a:schemeClr val="dk2"/>
                </a:solidFill>
              </a:rPr>
              <a:t> = NUMBER OF PFAS MCLS AND TRIGGER LEVELS DIVIDED BY THE NUMBER OF WELLS PER VILLAGE</a:t>
            </a:r>
            <a:endParaRPr sz="1900">
              <a:solidFill>
                <a:schemeClr val="dk2"/>
              </a:solidFill>
            </a:endParaRPr>
          </a:p>
          <a:p>
            <a:pPr indent="-349250" lvl="0" marL="457200" rtl="0" algn="l">
              <a:spcBef>
                <a:spcPts val="0"/>
              </a:spcBef>
              <a:spcAft>
                <a:spcPts val="0"/>
              </a:spcAft>
              <a:buClr>
                <a:schemeClr val="dk2"/>
              </a:buClr>
              <a:buSzPts val="1900"/>
              <a:buChar char="•"/>
            </a:pPr>
            <a:r>
              <a:rPr lang="en" sz="2000">
                <a:solidFill>
                  <a:schemeClr val="dk2"/>
                </a:solidFill>
              </a:rPr>
              <a:t>TOP VILLAGES AT RISK ARE:</a:t>
            </a:r>
            <a:endParaRPr sz="2000">
              <a:solidFill>
                <a:schemeClr val="dk2"/>
              </a:solidFill>
            </a:endParaRPr>
          </a:p>
          <a:p>
            <a:pPr indent="-349250" lvl="1" marL="914400" rtl="0" algn="l">
              <a:spcBef>
                <a:spcPts val="0"/>
              </a:spcBef>
              <a:spcAft>
                <a:spcPts val="0"/>
              </a:spcAft>
              <a:buClr>
                <a:schemeClr val="dk2"/>
              </a:buClr>
              <a:buSzPts val="1900"/>
              <a:buChar char="•"/>
            </a:pPr>
            <a:r>
              <a:rPr b="1" lang="en" sz="1900">
                <a:solidFill>
                  <a:schemeClr val="dk2"/>
                </a:solidFill>
              </a:rPr>
              <a:t>HAGATNA - 127%</a:t>
            </a:r>
            <a:endParaRPr b="1" sz="1900">
              <a:solidFill>
                <a:schemeClr val="dk2"/>
              </a:solidFill>
            </a:endParaRPr>
          </a:p>
          <a:p>
            <a:pPr indent="-349250" lvl="1" marL="914400" rtl="0" algn="l">
              <a:spcBef>
                <a:spcPts val="0"/>
              </a:spcBef>
              <a:spcAft>
                <a:spcPts val="0"/>
              </a:spcAft>
              <a:buClr>
                <a:schemeClr val="dk2"/>
              </a:buClr>
              <a:buSzPts val="1900"/>
              <a:buChar char="•"/>
            </a:pPr>
            <a:r>
              <a:rPr b="1" lang="en" sz="1900">
                <a:solidFill>
                  <a:schemeClr val="dk2"/>
                </a:solidFill>
              </a:rPr>
              <a:t>SINAJANA - 99%</a:t>
            </a:r>
            <a:endParaRPr b="1" sz="1900">
              <a:solidFill>
                <a:schemeClr val="dk2"/>
              </a:solidFill>
            </a:endParaRPr>
          </a:p>
          <a:p>
            <a:pPr indent="-349250" lvl="1" marL="914400" rtl="0" algn="l">
              <a:spcBef>
                <a:spcPts val="0"/>
              </a:spcBef>
              <a:spcAft>
                <a:spcPts val="0"/>
              </a:spcAft>
              <a:buClr>
                <a:schemeClr val="dk2"/>
              </a:buClr>
              <a:buSzPts val="1900"/>
              <a:buChar char="•"/>
            </a:pPr>
            <a:r>
              <a:rPr b="1" lang="en" sz="1900">
                <a:solidFill>
                  <a:schemeClr val="dk2"/>
                </a:solidFill>
              </a:rPr>
              <a:t>TAMUNING - 45%</a:t>
            </a:r>
            <a:endParaRPr b="1" sz="1900">
              <a:solidFill>
                <a:schemeClr val="dk2"/>
              </a:solidFill>
            </a:endParaRPr>
          </a:p>
        </p:txBody>
      </p:sp>
      <p:pic>
        <p:nvPicPr>
          <p:cNvPr id="312" name="Google Shape;312;p45"/>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46"/>
          <p:cNvPicPr preferRelativeResize="0"/>
          <p:nvPr/>
        </p:nvPicPr>
        <p:blipFill>
          <a:blip r:embed="rId3">
            <a:alphaModFix/>
          </a:blip>
          <a:stretch>
            <a:fillRect/>
          </a:stretch>
        </p:blipFill>
        <p:spPr>
          <a:xfrm>
            <a:off x="320575" y="774899"/>
            <a:ext cx="8554125" cy="3885675"/>
          </a:xfrm>
          <a:prstGeom prst="rect">
            <a:avLst/>
          </a:prstGeom>
          <a:noFill/>
          <a:ln>
            <a:noFill/>
          </a:ln>
        </p:spPr>
      </p:pic>
      <p:pic>
        <p:nvPicPr>
          <p:cNvPr id="318" name="Google Shape;318;p46"/>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47"/>
          <p:cNvPicPr preferRelativeResize="0"/>
          <p:nvPr/>
        </p:nvPicPr>
        <p:blipFill rotWithShape="1">
          <a:blip r:embed="rId3">
            <a:alphaModFix/>
          </a:blip>
          <a:srcRect b="0" l="0" r="0" t="0"/>
          <a:stretch/>
        </p:blipFill>
        <p:spPr>
          <a:xfrm>
            <a:off x="8066988" y="-2483"/>
            <a:ext cx="1077012" cy="1364552"/>
          </a:xfrm>
          <a:prstGeom prst="rect">
            <a:avLst/>
          </a:prstGeom>
          <a:noFill/>
          <a:ln>
            <a:noFill/>
          </a:ln>
        </p:spPr>
      </p:pic>
      <p:sp>
        <p:nvSpPr>
          <p:cNvPr id="324" name="Google Shape;324;p47"/>
          <p:cNvSpPr/>
          <p:nvPr/>
        </p:nvSpPr>
        <p:spPr>
          <a:xfrm>
            <a:off x="535375" y="967150"/>
            <a:ext cx="3258000" cy="3394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700" u="sng">
                <a:solidFill>
                  <a:schemeClr val="dk1"/>
                </a:solidFill>
                <a:latin typeface="Twentieth Century"/>
                <a:ea typeface="Twentieth Century"/>
                <a:cs typeface="Twentieth Century"/>
                <a:sym typeface="Twentieth Century"/>
              </a:rPr>
              <a:t>LEGEND:</a:t>
            </a:r>
            <a:endParaRPr b="1" sz="1700" u="sng">
              <a:solidFill>
                <a:schemeClr val="dk1"/>
              </a:solidFill>
              <a:highlight>
                <a:schemeClr val="lt1"/>
              </a:highlight>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55FF00"/>
                </a:highlight>
                <a:latin typeface="Twentieth Century"/>
                <a:ea typeface="Twentieth Century"/>
                <a:cs typeface="Twentieth Century"/>
                <a:sym typeface="Twentieth Century"/>
              </a:rPr>
              <a:t>GREEN</a:t>
            </a:r>
            <a:r>
              <a:rPr lang="en" sz="1700">
                <a:solidFill>
                  <a:schemeClr val="dk1"/>
                </a:solidFill>
                <a:latin typeface="Twentieth Century"/>
                <a:ea typeface="Twentieth Century"/>
                <a:cs typeface="Twentieth Century"/>
                <a:sym typeface="Twentieth Century"/>
              </a:rPr>
              <a:t> = ZERO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FEFF73"/>
                </a:highlight>
                <a:latin typeface="Twentieth Century"/>
                <a:ea typeface="Twentieth Century"/>
                <a:cs typeface="Twentieth Century"/>
                <a:sym typeface="Twentieth Century"/>
              </a:rPr>
              <a:t>LIGHT YELLOW</a:t>
            </a:r>
            <a:r>
              <a:rPr lang="en" sz="1700">
                <a:solidFill>
                  <a:schemeClr val="dk1"/>
                </a:solidFill>
                <a:latin typeface="Twentieth Century"/>
                <a:ea typeface="Twentieth Century"/>
                <a:cs typeface="Twentieth Century"/>
                <a:sym typeface="Twentieth Century"/>
              </a:rPr>
              <a:t> = 1 - 5%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FFFF00"/>
                </a:highlight>
                <a:latin typeface="Twentieth Century"/>
                <a:ea typeface="Twentieth Century"/>
                <a:cs typeface="Twentieth Century"/>
                <a:sym typeface="Twentieth Century"/>
              </a:rPr>
              <a:t>YELLOW</a:t>
            </a:r>
            <a:r>
              <a:rPr lang="en" sz="1700">
                <a:solidFill>
                  <a:schemeClr val="dk1"/>
                </a:solidFill>
                <a:latin typeface="Twentieth Century"/>
                <a:ea typeface="Twentieth Century"/>
                <a:cs typeface="Twentieth Century"/>
                <a:sym typeface="Twentieth Century"/>
              </a:rPr>
              <a:t> = 6 - 10%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FEC447"/>
                </a:highlight>
                <a:latin typeface="Twentieth Century"/>
                <a:ea typeface="Twentieth Century"/>
                <a:cs typeface="Twentieth Century"/>
                <a:sym typeface="Twentieth Century"/>
              </a:rPr>
              <a:t>LIGHT ORANGE</a:t>
            </a:r>
            <a:r>
              <a:rPr lang="en" sz="1700">
                <a:solidFill>
                  <a:schemeClr val="dk1"/>
                </a:solidFill>
                <a:latin typeface="Twentieth Century"/>
                <a:ea typeface="Twentieth Century"/>
                <a:cs typeface="Twentieth Century"/>
                <a:sym typeface="Twentieth Century"/>
              </a:rPr>
              <a:t> = 11 - 20%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FFAA01"/>
                </a:highlight>
                <a:latin typeface="Twentieth Century"/>
                <a:ea typeface="Twentieth Century"/>
                <a:cs typeface="Twentieth Century"/>
                <a:sym typeface="Twentieth Century"/>
              </a:rPr>
              <a:t>ORANGE</a:t>
            </a:r>
            <a:r>
              <a:rPr lang="en" sz="1700">
                <a:solidFill>
                  <a:schemeClr val="dk1"/>
                </a:solidFill>
                <a:latin typeface="Twentieth Century"/>
                <a:ea typeface="Twentieth Century"/>
                <a:cs typeface="Twentieth Century"/>
                <a:sym typeface="Twentieth Century"/>
              </a:rPr>
              <a:t> = 21 - 30%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E77600"/>
                </a:highlight>
                <a:latin typeface="Twentieth Century"/>
                <a:ea typeface="Twentieth Century"/>
                <a:cs typeface="Twentieth Century"/>
                <a:sym typeface="Twentieth Century"/>
              </a:rPr>
              <a:t>DARK ORANGE</a:t>
            </a:r>
            <a:r>
              <a:rPr lang="en" sz="1700">
                <a:solidFill>
                  <a:schemeClr val="dk1"/>
                </a:solidFill>
                <a:latin typeface="Twentieth Century"/>
                <a:ea typeface="Twentieth Century"/>
                <a:cs typeface="Twentieth Century"/>
                <a:sym typeface="Twentieth Century"/>
              </a:rPr>
              <a:t> = 31 - 40%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FE0000"/>
                </a:highlight>
                <a:latin typeface="Twentieth Century"/>
                <a:ea typeface="Twentieth Century"/>
                <a:cs typeface="Twentieth Century"/>
                <a:sym typeface="Twentieth Century"/>
              </a:rPr>
              <a:t>RED </a:t>
            </a:r>
            <a:r>
              <a:rPr lang="en" sz="1700">
                <a:solidFill>
                  <a:schemeClr val="dk1"/>
                </a:solidFill>
                <a:latin typeface="Twentieth Century"/>
                <a:ea typeface="Twentieth Century"/>
                <a:cs typeface="Twentieth Century"/>
                <a:sym typeface="Twentieth Century"/>
              </a:rPr>
              <a:t>= 41 - 50%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A80000"/>
                </a:highlight>
                <a:latin typeface="Twentieth Century"/>
                <a:ea typeface="Twentieth Century"/>
                <a:cs typeface="Twentieth Century"/>
                <a:sym typeface="Twentieth Century"/>
              </a:rPr>
              <a:t>DARK RED</a:t>
            </a:r>
            <a:r>
              <a:rPr lang="en" sz="1700">
                <a:solidFill>
                  <a:schemeClr val="dk1"/>
                </a:solidFill>
                <a:latin typeface="Twentieth Century"/>
                <a:ea typeface="Twentieth Century"/>
                <a:cs typeface="Twentieth Century"/>
                <a:sym typeface="Twentieth Century"/>
              </a:rPr>
              <a:t> = 90 - 100%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770001"/>
                </a:highlight>
                <a:latin typeface="Twentieth Century"/>
                <a:ea typeface="Twentieth Century"/>
                <a:cs typeface="Twentieth Century"/>
                <a:sym typeface="Twentieth Century"/>
              </a:rPr>
              <a:t>DARKEST RED</a:t>
            </a:r>
            <a:r>
              <a:rPr lang="en" sz="1700">
                <a:solidFill>
                  <a:schemeClr val="dk1"/>
                </a:solidFill>
                <a:latin typeface="Twentieth Century"/>
                <a:ea typeface="Twentieth Century"/>
                <a:cs typeface="Twentieth Century"/>
                <a:sym typeface="Twentieth Century"/>
              </a:rPr>
              <a:t> = 100+% RISK</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686868"/>
                </a:highlight>
                <a:latin typeface="Twentieth Century"/>
                <a:ea typeface="Twentieth Century"/>
                <a:cs typeface="Twentieth Century"/>
                <a:sym typeface="Twentieth Century"/>
              </a:rPr>
              <a:t>GRAY</a:t>
            </a:r>
            <a:r>
              <a:rPr lang="en" sz="1700">
                <a:solidFill>
                  <a:schemeClr val="dk1"/>
                </a:solidFill>
                <a:latin typeface="Twentieth Century"/>
                <a:ea typeface="Twentieth Century"/>
                <a:cs typeface="Twentieth Century"/>
                <a:sym typeface="Twentieth Century"/>
              </a:rPr>
              <a:t> = DOD PROPERTIES</a:t>
            </a:r>
            <a:endParaRPr sz="17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100"/>
              <a:buFont typeface="Arial"/>
              <a:buNone/>
            </a:pPr>
            <a:r>
              <a:rPr lang="en" sz="1700">
                <a:solidFill>
                  <a:schemeClr val="dk1"/>
                </a:solidFill>
                <a:highlight>
                  <a:srgbClr val="E50006"/>
                </a:highlight>
                <a:latin typeface="Twentieth Century"/>
                <a:ea typeface="Twentieth Century"/>
                <a:cs typeface="Twentieth Century"/>
                <a:sym typeface="Twentieth Century"/>
              </a:rPr>
              <a:t>RED TRIANGLE</a:t>
            </a:r>
            <a:r>
              <a:rPr lang="en" sz="1700">
                <a:solidFill>
                  <a:schemeClr val="dk1"/>
                </a:solidFill>
                <a:latin typeface="Twentieth Century"/>
                <a:ea typeface="Twentieth Century"/>
                <a:cs typeface="Twentieth Century"/>
                <a:sym typeface="Twentieth Century"/>
              </a:rPr>
              <a:t> = HOT SPOT</a:t>
            </a:r>
            <a:endParaRPr sz="1600">
              <a:latin typeface="Twentieth Century"/>
              <a:ea typeface="Twentieth Century"/>
              <a:cs typeface="Twentieth Century"/>
              <a:sym typeface="Twentieth Century"/>
            </a:endParaRPr>
          </a:p>
        </p:txBody>
      </p:sp>
      <p:pic>
        <p:nvPicPr>
          <p:cNvPr id="325" name="Google Shape;325;p47" title="Layout6.png"/>
          <p:cNvPicPr preferRelativeResize="0"/>
          <p:nvPr/>
        </p:nvPicPr>
        <p:blipFill rotWithShape="1">
          <a:blip r:embed="rId4">
            <a:alphaModFix/>
          </a:blip>
          <a:srcRect b="5758" l="0" r="0" t="4547"/>
          <a:stretch/>
        </p:blipFill>
        <p:spPr>
          <a:xfrm>
            <a:off x="3990175" y="-2475"/>
            <a:ext cx="4057131" cy="5143501"/>
          </a:xfrm>
          <a:prstGeom prst="rect">
            <a:avLst/>
          </a:prstGeom>
          <a:noFill/>
          <a:ln>
            <a:noFill/>
          </a:ln>
        </p:spPr>
      </p:pic>
      <p:sp>
        <p:nvSpPr>
          <p:cNvPr id="326" name="Google Shape;326;p47"/>
          <p:cNvSpPr txBox="1"/>
          <p:nvPr/>
        </p:nvSpPr>
        <p:spPr>
          <a:xfrm>
            <a:off x="4097375" y="283175"/>
            <a:ext cx="23829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Twentieth Century"/>
                <a:ea typeface="Twentieth Century"/>
                <a:cs typeface="Twentieth Century"/>
                <a:sym typeface="Twentieth Century"/>
              </a:rPr>
              <a:t>PERCENT OF RISK OF PFAS PER VILLAGE IN GUAM</a:t>
            </a:r>
            <a:endParaRPr b="1" sz="15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p48" title="IMG_4210.jpg"/>
          <p:cNvPicPr preferRelativeResize="0"/>
          <p:nvPr/>
        </p:nvPicPr>
        <p:blipFill rotWithShape="1">
          <a:blip r:embed="rId3">
            <a:alphaModFix/>
          </a:blip>
          <a:srcRect b="-9757" l="0" r="-19090" t="0"/>
          <a:stretch/>
        </p:blipFill>
        <p:spPr>
          <a:xfrm>
            <a:off x="103375" y="1014613"/>
            <a:ext cx="2017302" cy="2479073"/>
          </a:xfrm>
          <a:prstGeom prst="rect">
            <a:avLst/>
          </a:prstGeom>
          <a:noFill/>
          <a:ln>
            <a:noFill/>
          </a:ln>
        </p:spPr>
      </p:pic>
      <p:pic>
        <p:nvPicPr>
          <p:cNvPr id="332" name="Google Shape;332;p48"/>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pic>
        <p:nvPicPr>
          <p:cNvPr id="333" name="Google Shape;333;p48" title="IMG_9599.jpg"/>
          <p:cNvPicPr preferRelativeResize="0"/>
          <p:nvPr/>
        </p:nvPicPr>
        <p:blipFill>
          <a:blip r:embed="rId5">
            <a:alphaModFix/>
          </a:blip>
          <a:stretch>
            <a:fillRect/>
          </a:stretch>
        </p:blipFill>
        <p:spPr>
          <a:xfrm>
            <a:off x="6823925" y="3385707"/>
            <a:ext cx="2243875" cy="1682918"/>
          </a:xfrm>
          <a:prstGeom prst="rect">
            <a:avLst/>
          </a:prstGeom>
          <a:noFill/>
          <a:ln>
            <a:noFill/>
          </a:ln>
        </p:spPr>
      </p:pic>
      <p:pic>
        <p:nvPicPr>
          <p:cNvPr id="334" name="Google Shape;334;p48" title="IMG_9600.jpg"/>
          <p:cNvPicPr preferRelativeResize="0"/>
          <p:nvPr/>
        </p:nvPicPr>
        <p:blipFill>
          <a:blip r:embed="rId6">
            <a:alphaModFix/>
          </a:blip>
          <a:stretch>
            <a:fillRect/>
          </a:stretch>
        </p:blipFill>
        <p:spPr>
          <a:xfrm>
            <a:off x="6823925" y="1583725"/>
            <a:ext cx="2243875" cy="1682924"/>
          </a:xfrm>
          <a:prstGeom prst="rect">
            <a:avLst/>
          </a:prstGeom>
          <a:noFill/>
          <a:ln>
            <a:noFill/>
          </a:ln>
        </p:spPr>
      </p:pic>
      <p:pic>
        <p:nvPicPr>
          <p:cNvPr id="335" name="Google Shape;335;p48"/>
          <p:cNvPicPr preferRelativeResize="0"/>
          <p:nvPr/>
        </p:nvPicPr>
        <p:blipFill rotWithShape="1">
          <a:blip r:embed="rId7">
            <a:alphaModFix/>
          </a:blip>
          <a:srcRect b="-2100" l="16080" r="-16079" t="2100"/>
          <a:stretch/>
        </p:blipFill>
        <p:spPr>
          <a:xfrm flipH="1">
            <a:off x="-573275" y="3342838"/>
            <a:ext cx="2316100" cy="2316100"/>
          </a:xfrm>
          <a:prstGeom prst="rect">
            <a:avLst/>
          </a:prstGeom>
          <a:noFill/>
          <a:ln>
            <a:noFill/>
          </a:ln>
        </p:spPr>
      </p:pic>
      <p:sp>
        <p:nvSpPr>
          <p:cNvPr id="336" name="Google Shape;336;p48"/>
          <p:cNvSpPr txBox="1"/>
          <p:nvPr>
            <p:ph type="title"/>
          </p:nvPr>
        </p:nvSpPr>
        <p:spPr>
          <a:xfrm>
            <a:off x="589981" y="-54162"/>
            <a:ext cx="7773300" cy="11970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OTHER CONSIDERATIONS</a:t>
            </a:r>
            <a:endParaRPr b="1">
              <a:solidFill>
                <a:schemeClr val="dk2"/>
              </a:solidFill>
              <a:latin typeface="Federo"/>
              <a:ea typeface="Federo"/>
              <a:cs typeface="Federo"/>
              <a:sym typeface="Federo"/>
            </a:endParaRPr>
          </a:p>
        </p:txBody>
      </p:sp>
      <p:sp>
        <p:nvSpPr>
          <p:cNvPr id="337" name="Google Shape;337;p48"/>
          <p:cNvSpPr txBox="1"/>
          <p:nvPr>
            <p:ph idx="1" type="body"/>
          </p:nvPr>
        </p:nvSpPr>
        <p:spPr>
          <a:xfrm>
            <a:off x="1943200" y="1001875"/>
            <a:ext cx="4815000" cy="4079400"/>
          </a:xfrm>
          <a:prstGeom prst="rect">
            <a:avLst/>
          </a:prstGeom>
          <a:noFill/>
          <a:ln>
            <a:noFill/>
          </a:ln>
        </p:spPr>
        <p:txBody>
          <a:bodyPr anchorCtr="0" anchor="t" bIns="34275" lIns="68575" spcFirstLastPara="1" rIns="68575" wrap="square" tIns="34275">
            <a:noAutofit/>
          </a:bodyPr>
          <a:lstStyle/>
          <a:p>
            <a:pPr indent="-342900" lvl="0" marL="457200" rtl="0" algn="l">
              <a:lnSpc>
                <a:spcPct val="120000"/>
              </a:lnSpc>
              <a:spcBef>
                <a:spcPts val="1700"/>
              </a:spcBef>
              <a:spcAft>
                <a:spcPts val="0"/>
              </a:spcAft>
              <a:buClr>
                <a:schemeClr val="dk2"/>
              </a:buClr>
              <a:buSzPts val="1800"/>
              <a:buFont typeface="Twentieth Century"/>
              <a:buChar char="•"/>
            </a:pPr>
            <a:r>
              <a:rPr lang="en" sz="1900">
                <a:solidFill>
                  <a:schemeClr val="dk2"/>
                </a:solidFill>
              </a:rPr>
              <a:t>HOW MANY PEOPLE ACTUALLY DRINK THE TAP WATER?</a:t>
            </a:r>
            <a:endParaRPr sz="1900">
              <a:solidFill>
                <a:schemeClr val="dk2"/>
              </a:solidFill>
            </a:endParaRPr>
          </a:p>
          <a:p>
            <a:pPr indent="-342900" lvl="1" marL="914400" rtl="0" algn="l">
              <a:lnSpc>
                <a:spcPct val="120000"/>
              </a:lnSpc>
              <a:spcBef>
                <a:spcPts val="0"/>
              </a:spcBef>
              <a:spcAft>
                <a:spcPts val="0"/>
              </a:spcAft>
              <a:buClr>
                <a:schemeClr val="dk2"/>
              </a:buClr>
              <a:buSzPts val="1800"/>
              <a:buFont typeface="Twentieth Century"/>
              <a:buChar char="•"/>
            </a:pPr>
            <a:r>
              <a:rPr lang="en" sz="1800">
                <a:solidFill>
                  <a:schemeClr val="dk2"/>
                </a:solidFill>
              </a:rPr>
              <a:t>GUAM HAS 120+ REFILL/WATER FILLING STATIONS</a:t>
            </a:r>
            <a:endParaRPr sz="1800">
              <a:solidFill>
                <a:schemeClr val="dk2"/>
              </a:solidFill>
            </a:endParaRPr>
          </a:p>
          <a:p>
            <a:pPr indent="-342900" lvl="0" marL="457200" rtl="0" algn="l">
              <a:lnSpc>
                <a:spcPct val="120000"/>
              </a:lnSpc>
              <a:spcBef>
                <a:spcPts val="0"/>
              </a:spcBef>
              <a:spcAft>
                <a:spcPts val="0"/>
              </a:spcAft>
              <a:buClr>
                <a:schemeClr val="dk2"/>
              </a:buClr>
              <a:buSzPts val="1800"/>
              <a:buFont typeface="Twentieth Century"/>
              <a:buChar char="•"/>
            </a:pPr>
            <a:r>
              <a:rPr lang="en" sz="1900">
                <a:solidFill>
                  <a:schemeClr val="dk2"/>
                </a:solidFill>
              </a:rPr>
              <a:t>ALL RESULTS ARE TAKEN FROM ENTRY POINTS</a:t>
            </a:r>
            <a:endParaRPr sz="1800">
              <a:solidFill>
                <a:schemeClr val="dk2"/>
              </a:solidFill>
            </a:endParaRPr>
          </a:p>
          <a:p>
            <a:pPr indent="-342900" lvl="0" marL="457200" rtl="0" algn="l">
              <a:lnSpc>
                <a:spcPct val="120000"/>
              </a:lnSpc>
              <a:spcBef>
                <a:spcPts val="0"/>
              </a:spcBef>
              <a:spcAft>
                <a:spcPts val="0"/>
              </a:spcAft>
              <a:buClr>
                <a:schemeClr val="dk2"/>
              </a:buClr>
              <a:buSzPts val="1800"/>
              <a:buFont typeface="Twentieth Century"/>
              <a:buChar char="•"/>
            </a:pPr>
            <a:r>
              <a:rPr lang="en" sz="1900">
                <a:solidFill>
                  <a:schemeClr val="dk2"/>
                </a:solidFill>
              </a:rPr>
              <a:t>WASTEWATER CONTAMINATION?</a:t>
            </a:r>
            <a:endParaRPr sz="1900">
              <a:solidFill>
                <a:schemeClr val="dk2"/>
              </a:solidFill>
            </a:endParaRPr>
          </a:p>
          <a:p>
            <a:pPr indent="-349250" lvl="0" marL="457200" rtl="0" algn="l">
              <a:lnSpc>
                <a:spcPct val="120000"/>
              </a:lnSpc>
              <a:spcBef>
                <a:spcPts val="0"/>
              </a:spcBef>
              <a:spcAft>
                <a:spcPts val="0"/>
              </a:spcAft>
              <a:buClr>
                <a:schemeClr val="dk2"/>
              </a:buClr>
              <a:buSzPts val="1900"/>
              <a:buChar char="•"/>
            </a:pPr>
            <a:r>
              <a:rPr lang="en" sz="1900">
                <a:solidFill>
                  <a:schemeClr val="dk2"/>
                </a:solidFill>
              </a:rPr>
              <a:t>SEPTIC SYSTEMS?</a:t>
            </a:r>
            <a:endParaRPr sz="1900">
              <a:solidFill>
                <a:schemeClr val="dk2"/>
              </a:solidFill>
            </a:endParaRPr>
          </a:p>
          <a:p>
            <a:pPr indent="-342900" lvl="0" marL="457200" rtl="0" algn="l">
              <a:lnSpc>
                <a:spcPct val="120000"/>
              </a:lnSpc>
              <a:spcBef>
                <a:spcPts val="0"/>
              </a:spcBef>
              <a:spcAft>
                <a:spcPts val="0"/>
              </a:spcAft>
              <a:buClr>
                <a:schemeClr val="dk2"/>
              </a:buClr>
              <a:buSzPts val="1800"/>
              <a:buFont typeface="Twentieth Century"/>
              <a:buChar char="•"/>
            </a:pPr>
            <a:r>
              <a:rPr lang="en" sz="1900">
                <a:solidFill>
                  <a:schemeClr val="dk2"/>
                </a:solidFill>
              </a:rPr>
              <a:t>ILLEGAL DUMPING?</a:t>
            </a:r>
            <a:endParaRPr sz="1900">
              <a:solidFill>
                <a:schemeClr val="dk2"/>
              </a:solidFill>
            </a:endParaRPr>
          </a:p>
          <a:p>
            <a:pPr indent="-342900" lvl="0" marL="457200" rtl="0" algn="l">
              <a:lnSpc>
                <a:spcPct val="120000"/>
              </a:lnSpc>
              <a:spcBef>
                <a:spcPts val="0"/>
              </a:spcBef>
              <a:spcAft>
                <a:spcPts val="0"/>
              </a:spcAft>
              <a:buClr>
                <a:schemeClr val="dk2"/>
              </a:buClr>
              <a:buSzPts val="1800"/>
              <a:buFont typeface="Twentieth Century"/>
              <a:buChar char="•"/>
            </a:pPr>
            <a:r>
              <a:rPr lang="en" sz="1900">
                <a:solidFill>
                  <a:schemeClr val="dk2"/>
                </a:solidFill>
              </a:rPr>
              <a:t>MILITARY BUILD-UP/CONSTRUCTION?</a:t>
            </a:r>
            <a:endParaRPr sz="19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txBox="1"/>
          <p:nvPr>
            <p:ph type="title"/>
          </p:nvPr>
        </p:nvSpPr>
        <p:spPr>
          <a:xfrm>
            <a:off x="913931" y="540088"/>
            <a:ext cx="7773300" cy="1197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2"/>
              </a:buClr>
              <a:buSzPts val="2700"/>
              <a:buFont typeface="Federo"/>
              <a:buNone/>
            </a:pPr>
            <a:r>
              <a:rPr b="1" lang="en">
                <a:solidFill>
                  <a:schemeClr val="dk2"/>
                </a:solidFill>
                <a:latin typeface="Federo"/>
                <a:ea typeface="Federo"/>
                <a:cs typeface="Federo"/>
                <a:sym typeface="Federo"/>
              </a:rPr>
              <a:t>SI YU’US MA’ASE!!</a:t>
            </a:r>
            <a:endParaRPr b="1">
              <a:solidFill>
                <a:schemeClr val="dk2"/>
              </a:solidFill>
              <a:latin typeface="Federo"/>
              <a:ea typeface="Federo"/>
              <a:cs typeface="Federo"/>
              <a:sym typeface="Federo"/>
            </a:endParaRPr>
          </a:p>
        </p:txBody>
      </p:sp>
      <p:sp>
        <p:nvSpPr>
          <p:cNvPr id="343" name="Google Shape;343;p49"/>
          <p:cNvSpPr txBox="1"/>
          <p:nvPr>
            <p:ph idx="1" type="body"/>
          </p:nvPr>
        </p:nvSpPr>
        <p:spPr>
          <a:xfrm>
            <a:off x="456731" y="1775319"/>
            <a:ext cx="7773000" cy="2568000"/>
          </a:xfrm>
          <a:prstGeom prst="rect">
            <a:avLst/>
          </a:prstGeom>
          <a:noFill/>
          <a:ln>
            <a:noFill/>
          </a:ln>
        </p:spPr>
        <p:txBody>
          <a:bodyPr anchorCtr="0" anchor="t" bIns="34275" lIns="68575" spcFirstLastPara="1" rIns="68575" wrap="square" tIns="34275">
            <a:normAutofit/>
          </a:bodyPr>
          <a:lstStyle/>
          <a:p>
            <a:pPr indent="-177800" lvl="0" marL="177800" rtl="0" algn="l">
              <a:lnSpc>
                <a:spcPct val="120000"/>
              </a:lnSpc>
              <a:spcBef>
                <a:spcPts val="0"/>
              </a:spcBef>
              <a:spcAft>
                <a:spcPts val="0"/>
              </a:spcAft>
              <a:buSzPts val="1500"/>
              <a:buNone/>
            </a:pPr>
            <a:r>
              <a:rPr b="0" i="0" lang="en" u="none" strike="noStrike">
                <a:solidFill>
                  <a:schemeClr val="dk2"/>
                </a:solidFill>
                <a:latin typeface="Arial"/>
                <a:ea typeface="Arial"/>
                <a:cs typeface="Arial"/>
                <a:sym typeface="Arial"/>
              </a:rPr>
              <a:t>EMAIL: </a:t>
            </a:r>
            <a:r>
              <a:rPr b="0" i="0" lang="en" u="sng" strike="noStrike">
                <a:solidFill>
                  <a:schemeClr val="dk2"/>
                </a:solidFill>
                <a:latin typeface="Arial"/>
                <a:ea typeface="Arial"/>
                <a:cs typeface="Arial"/>
                <a:sym typeface="Arial"/>
              </a:rPr>
              <a:t>SIERRA.BETTIS@EPA.GUAM.GOV</a:t>
            </a:r>
            <a:endParaRPr b="0">
              <a:solidFill>
                <a:schemeClr val="dk2"/>
              </a:solidFill>
              <a:latin typeface="Arial"/>
              <a:ea typeface="Arial"/>
              <a:cs typeface="Arial"/>
              <a:sym typeface="Arial"/>
            </a:endParaRPr>
          </a:p>
          <a:p>
            <a:pPr indent="-177800" lvl="0" marL="177800" rtl="0" algn="l">
              <a:lnSpc>
                <a:spcPct val="120000"/>
              </a:lnSpc>
              <a:spcBef>
                <a:spcPts val="1700"/>
              </a:spcBef>
              <a:spcAft>
                <a:spcPts val="0"/>
              </a:spcAft>
              <a:buSzPts val="1500"/>
              <a:buNone/>
            </a:pPr>
            <a:r>
              <a:rPr b="0" i="0" lang="en" u="none" strike="noStrike">
                <a:solidFill>
                  <a:schemeClr val="dk2"/>
                </a:solidFill>
                <a:latin typeface="Arial"/>
                <a:ea typeface="Arial"/>
                <a:cs typeface="Arial"/>
                <a:sym typeface="Arial"/>
              </a:rPr>
              <a:t>PHONE NUMBER: 671-588-4776</a:t>
            </a:r>
            <a:endParaRPr/>
          </a:p>
          <a:p>
            <a:pPr indent="-177800" lvl="0" marL="177800" rtl="0" algn="l">
              <a:lnSpc>
                <a:spcPct val="120000"/>
              </a:lnSpc>
              <a:spcBef>
                <a:spcPts val="1700"/>
              </a:spcBef>
              <a:spcAft>
                <a:spcPts val="0"/>
              </a:spcAft>
              <a:buSzPts val="1500"/>
              <a:buNone/>
            </a:pPr>
            <a:r>
              <a:rPr lang="en">
                <a:solidFill>
                  <a:schemeClr val="dk2"/>
                </a:solidFill>
                <a:latin typeface="Arial"/>
                <a:ea typeface="Arial"/>
                <a:cs typeface="Arial"/>
                <a:sym typeface="Arial"/>
              </a:rPr>
              <a:t>EMAIL: </a:t>
            </a:r>
            <a:r>
              <a:rPr lang="en" u="sng">
                <a:solidFill>
                  <a:schemeClr val="dk2"/>
                </a:solidFill>
                <a:latin typeface="Arial"/>
                <a:ea typeface="Arial"/>
                <a:cs typeface="Arial"/>
                <a:sym typeface="Arial"/>
              </a:rPr>
              <a:t>NICOLE.DIRAS@EPA.GUAM.GOV</a:t>
            </a:r>
            <a:endParaRPr/>
          </a:p>
          <a:p>
            <a:pPr indent="-177800" lvl="0" marL="177800" rtl="0" algn="l">
              <a:lnSpc>
                <a:spcPct val="120000"/>
              </a:lnSpc>
              <a:spcBef>
                <a:spcPts val="1700"/>
              </a:spcBef>
              <a:spcAft>
                <a:spcPts val="0"/>
              </a:spcAft>
              <a:buSzPts val="1500"/>
              <a:buNone/>
            </a:pPr>
            <a:r>
              <a:rPr b="0" i="0" lang="en" u="none" strike="noStrike">
                <a:solidFill>
                  <a:schemeClr val="dk2"/>
                </a:solidFill>
                <a:latin typeface="Arial"/>
                <a:ea typeface="Arial"/>
                <a:cs typeface="Arial"/>
                <a:sym typeface="Arial"/>
              </a:rPr>
              <a:t>PHONE NUMBER: 671-588-4798</a:t>
            </a:r>
            <a:r>
              <a:rPr lang="en">
                <a:solidFill>
                  <a:schemeClr val="dk2"/>
                </a:solidFill>
                <a:latin typeface="Arial"/>
                <a:ea typeface="Arial"/>
                <a:cs typeface="Arial"/>
                <a:sym typeface="Arial"/>
              </a:rPr>
              <a:t>	</a:t>
            </a:r>
            <a:endParaRPr b="0">
              <a:solidFill>
                <a:schemeClr val="dk2"/>
              </a:solidFill>
              <a:latin typeface="Arial"/>
              <a:ea typeface="Arial"/>
              <a:cs typeface="Arial"/>
              <a:sym typeface="Arial"/>
            </a:endParaRPr>
          </a:p>
        </p:txBody>
      </p:sp>
      <p:pic>
        <p:nvPicPr>
          <p:cNvPr id="344" name="Google Shape;344;p49" title="Image-1.jpg"/>
          <p:cNvPicPr preferRelativeResize="0"/>
          <p:nvPr/>
        </p:nvPicPr>
        <p:blipFill rotWithShape="1">
          <a:blip r:embed="rId3">
            <a:alphaModFix/>
          </a:blip>
          <a:srcRect b="8164" l="0" r="19633" t="0"/>
          <a:stretch/>
        </p:blipFill>
        <p:spPr>
          <a:xfrm>
            <a:off x="4648200" y="0"/>
            <a:ext cx="4501236" cy="5143499"/>
          </a:xfrm>
          <a:prstGeom prst="rect">
            <a:avLst/>
          </a:prstGeom>
          <a:noFill/>
          <a:ln>
            <a:noFill/>
          </a:ln>
        </p:spPr>
      </p:pic>
      <p:pic>
        <p:nvPicPr>
          <p:cNvPr id="345" name="Google Shape;345;p49"/>
          <p:cNvPicPr preferRelativeResize="0"/>
          <p:nvPr/>
        </p:nvPicPr>
        <p:blipFill rotWithShape="1">
          <a:blip r:embed="rId4">
            <a:alphaModFix/>
          </a:blip>
          <a:srcRect b="0" l="0" r="0" t="0"/>
          <a:stretch/>
        </p:blipFill>
        <p:spPr>
          <a:xfrm>
            <a:off x="8066988" y="-2483"/>
            <a:ext cx="1077012" cy="136455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