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12"/>
  </p:notesMasterIdLst>
  <p:sldIdLst>
    <p:sldId id="256" r:id="rId2"/>
    <p:sldId id="261" r:id="rId3"/>
    <p:sldId id="278" r:id="rId4"/>
    <p:sldId id="279" r:id="rId5"/>
    <p:sldId id="280" r:id="rId6"/>
    <p:sldId id="272" r:id="rId7"/>
    <p:sldId id="277" r:id="rId8"/>
    <p:sldId id="281" r:id="rId9"/>
    <p:sldId id="282" r:id="rId10"/>
    <p:sldId id="27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79" autoAdjust="0"/>
    <p:restoredTop sz="85531" autoAdjust="0"/>
  </p:normalViewPr>
  <p:slideViewPr>
    <p:cSldViewPr snapToGrid="0">
      <p:cViewPr varScale="1">
        <p:scale>
          <a:sx n="63" d="100"/>
          <a:sy n="63" d="100"/>
        </p:scale>
        <p:origin x="318" y="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zabeth DeGrange" userId="15ee3db12e5bdb5e" providerId="LiveId" clId="{2E33A692-65EA-42CD-BF29-EC0EE082A7B4}"/>
    <pc:docChg chg="modSld sldOrd">
      <pc:chgData name="Elizabeth DeGrange" userId="15ee3db12e5bdb5e" providerId="LiveId" clId="{2E33A692-65EA-42CD-BF29-EC0EE082A7B4}" dt="2026-09-25T00:18:36.768" v="25" actId="20577"/>
      <pc:docMkLst>
        <pc:docMk/>
      </pc:docMkLst>
      <pc:sldChg chg="modSp mod">
        <pc:chgData name="Elizabeth DeGrange" userId="15ee3db12e5bdb5e" providerId="LiveId" clId="{2E33A692-65EA-42CD-BF29-EC0EE082A7B4}" dt="2026-09-25T00:18:36.768" v="25" actId="20577"/>
        <pc:sldMkLst>
          <pc:docMk/>
          <pc:sldMk cId="1153465761" sldId="256"/>
        </pc:sldMkLst>
        <pc:spChg chg="mod">
          <ac:chgData name="Elizabeth DeGrange" userId="15ee3db12e5bdb5e" providerId="LiveId" clId="{2E33A692-65EA-42CD-BF29-EC0EE082A7B4}" dt="2026-09-25T00:18:36.768" v="25" actId="20577"/>
          <ac:spMkLst>
            <pc:docMk/>
            <pc:sldMk cId="1153465761" sldId="256"/>
            <ac:spMk id="3" creationId="{00000000-0000-0000-0000-000000000000}"/>
          </ac:spMkLst>
        </pc:spChg>
      </pc:sldChg>
      <pc:sldChg chg="ord">
        <pc:chgData name="Elizabeth DeGrange" userId="15ee3db12e5bdb5e" providerId="LiveId" clId="{2E33A692-65EA-42CD-BF29-EC0EE082A7B4}" dt="2026-09-25T00:17:05.720" v="1"/>
        <pc:sldMkLst>
          <pc:docMk/>
          <pc:sldMk cId="2317524127"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115C6D-0568-4C61-B189-16014EA37485}"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A6824C-6495-47EB-9D46-C0CD8CBA26B5}" type="slidenum">
              <a:rPr lang="en-US" smtClean="0"/>
              <a:t>‹#›</a:t>
            </a:fld>
            <a:endParaRPr lang="en-US"/>
          </a:p>
        </p:txBody>
      </p:sp>
    </p:spTree>
    <p:extLst>
      <p:ext uri="{BB962C8B-B14F-4D97-AF65-F5344CB8AC3E}">
        <p14:creationId xmlns:p14="http://schemas.microsoft.com/office/powerpoint/2010/main" val="91176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A6824C-6495-47EB-9D46-C0CD8CBA26B5}" type="slidenum">
              <a:rPr lang="en-US" smtClean="0"/>
              <a:t>1</a:t>
            </a:fld>
            <a:endParaRPr lang="en-US"/>
          </a:p>
        </p:txBody>
      </p:sp>
    </p:spTree>
    <p:extLst>
      <p:ext uri="{BB962C8B-B14F-4D97-AF65-F5344CB8AC3E}">
        <p14:creationId xmlns:p14="http://schemas.microsoft.com/office/powerpoint/2010/main" val="3854829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A6824C-6495-47EB-9D46-C0CD8CBA26B5}" type="slidenum">
              <a:rPr lang="en-US" smtClean="0"/>
              <a:t>2</a:t>
            </a:fld>
            <a:endParaRPr lang="en-US"/>
          </a:p>
        </p:txBody>
      </p:sp>
    </p:spTree>
    <p:extLst>
      <p:ext uri="{BB962C8B-B14F-4D97-AF65-F5344CB8AC3E}">
        <p14:creationId xmlns:p14="http://schemas.microsoft.com/office/powerpoint/2010/main" val="3874799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D6441-C2D4-7CE6-E60E-C56B7CAC6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A80169-E429-7056-40E9-BA330A5449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5D1DA-D8D5-2550-7E17-45FDC2E554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EB4516-7C94-61F7-EBBA-16DEA5F1B388}"/>
              </a:ext>
            </a:extLst>
          </p:cNvPr>
          <p:cNvSpPr>
            <a:spLocks noGrp="1"/>
          </p:cNvSpPr>
          <p:nvPr>
            <p:ph type="sldNum" sz="quarter" idx="10"/>
          </p:nvPr>
        </p:nvSpPr>
        <p:spPr/>
        <p:txBody>
          <a:bodyPr/>
          <a:lstStyle/>
          <a:p>
            <a:fld id="{DFA6824C-6495-47EB-9D46-C0CD8CBA26B5}" type="slidenum">
              <a:rPr lang="en-US" smtClean="0"/>
              <a:t>3</a:t>
            </a:fld>
            <a:endParaRPr lang="en-US"/>
          </a:p>
        </p:txBody>
      </p:sp>
    </p:spTree>
    <p:extLst>
      <p:ext uri="{BB962C8B-B14F-4D97-AF65-F5344CB8AC3E}">
        <p14:creationId xmlns:p14="http://schemas.microsoft.com/office/powerpoint/2010/main" val="3574582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1F6AB-E19C-6C27-8B08-F1C35456E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906DD6-8150-AB26-10D1-3A8EADE8D1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75275C-BB2A-5107-0F3B-52F4047ABB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5DFC74-1248-996D-AC55-2524B24C0945}"/>
              </a:ext>
            </a:extLst>
          </p:cNvPr>
          <p:cNvSpPr>
            <a:spLocks noGrp="1"/>
          </p:cNvSpPr>
          <p:nvPr>
            <p:ph type="sldNum" sz="quarter" idx="10"/>
          </p:nvPr>
        </p:nvSpPr>
        <p:spPr/>
        <p:txBody>
          <a:bodyPr/>
          <a:lstStyle/>
          <a:p>
            <a:fld id="{DFA6824C-6495-47EB-9D46-C0CD8CBA26B5}" type="slidenum">
              <a:rPr lang="en-US" smtClean="0"/>
              <a:t>4</a:t>
            </a:fld>
            <a:endParaRPr lang="en-US"/>
          </a:p>
        </p:txBody>
      </p:sp>
    </p:spTree>
    <p:extLst>
      <p:ext uri="{BB962C8B-B14F-4D97-AF65-F5344CB8AC3E}">
        <p14:creationId xmlns:p14="http://schemas.microsoft.com/office/powerpoint/2010/main" val="522450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9DCC4-0C73-032F-17B1-6A1C088E9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A47A18-B823-EC6A-9310-85835E5013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0FAEB-712A-8ACF-5B69-89F9F295C3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390C8D-5F25-05C1-15F1-32890847083C}"/>
              </a:ext>
            </a:extLst>
          </p:cNvPr>
          <p:cNvSpPr>
            <a:spLocks noGrp="1"/>
          </p:cNvSpPr>
          <p:nvPr>
            <p:ph type="sldNum" sz="quarter" idx="10"/>
          </p:nvPr>
        </p:nvSpPr>
        <p:spPr/>
        <p:txBody>
          <a:bodyPr/>
          <a:lstStyle/>
          <a:p>
            <a:fld id="{DFA6824C-6495-47EB-9D46-C0CD8CBA26B5}" type="slidenum">
              <a:rPr lang="en-US" smtClean="0"/>
              <a:t>5</a:t>
            </a:fld>
            <a:endParaRPr lang="en-US"/>
          </a:p>
        </p:txBody>
      </p:sp>
    </p:spTree>
    <p:extLst>
      <p:ext uri="{BB962C8B-B14F-4D97-AF65-F5344CB8AC3E}">
        <p14:creationId xmlns:p14="http://schemas.microsoft.com/office/powerpoint/2010/main" val="3439727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A6824C-6495-47EB-9D46-C0CD8CBA26B5}" type="slidenum">
              <a:rPr lang="en-US" smtClean="0"/>
              <a:t>6</a:t>
            </a:fld>
            <a:endParaRPr lang="en-US"/>
          </a:p>
        </p:txBody>
      </p:sp>
    </p:spTree>
    <p:extLst>
      <p:ext uri="{BB962C8B-B14F-4D97-AF65-F5344CB8AC3E}">
        <p14:creationId xmlns:p14="http://schemas.microsoft.com/office/powerpoint/2010/main" val="3713102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A6824C-6495-47EB-9D46-C0CD8CBA26B5}" type="slidenum">
              <a:rPr lang="en-US" smtClean="0"/>
              <a:t>7</a:t>
            </a:fld>
            <a:endParaRPr lang="en-US"/>
          </a:p>
        </p:txBody>
      </p:sp>
    </p:spTree>
    <p:extLst>
      <p:ext uri="{BB962C8B-B14F-4D97-AF65-F5344CB8AC3E}">
        <p14:creationId xmlns:p14="http://schemas.microsoft.com/office/powerpoint/2010/main" val="3007784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269A0-8F14-E5EB-F705-F29C755E4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BC9CE0-6D89-763C-CA0E-A03308CDB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2C3A10-A789-69D4-169F-F5FB47F1DF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33621B-F997-6838-0856-A6BB01200BAA}"/>
              </a:ext>
            </a:extLst>
          </p:cNvPr>
          <p:cNvSpPr>
            <a:spLocks noGrp="1"/>
          </p:cNvSpPr>
          <p:nvPr>
            <p:ph type="sldNum" sz="quarter" idx="10"/>
          </p:nvPr>
        </p:nvSpPr>
        <p:spPr/>
        <p:txBody>
          <a:bodyPr/>
          <a:lstStyle/>
          <a:p>
            <a:fld id="{DFA6824C-6495-47EB-9D46-C0CD8CBA26B5}" type="slidenum">
              <a:rPr lang="en-US" smtClean="0"/>
              <a:t>8</a:t>
            </a:fld>
            <a:endParaRPr lang="en-US"/>
          </a:p>
        </p:txBody>
      </p:sp>
    </p:spTree>
    <p:extLst>
      <p:ext uri="{BB962C8B-B14F-4D97-AF65-F5344CB8AC3E}">
        <p14:creationId xmlns:p14="http://schemas.microsoft.com/office/powerpoint/2010/main" val="2514161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D12F0-668C-C70D-149A-EA73A9BF10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557EE7-F9FC-D04A-A30E-80D31862CA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88D7BD-6677-94EA-9BEE-EF28EA7F5E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803D10-9020-3351-0AFC-0C99997CCB4C}"/>
              </a:ext>
            </a:extLst>
          </p:cNvPr>
          <p:cNvSpPr>
            <a:spLocks noGrp="1"/>
          </p:cNvSpPr>
          <p:nvPr>
            <p:ph type="sldNum" sz="quarter" idx="10"/>
          </p:nvPr>
        </p:nvSpPr>
        <p:spPr/>
        <p:txBody>
          <a:bodyPr/>
          <a:lstStyle/>
          <a:p>
            <a:fld id="{DFA6824C-6495-47EB-9D46-C0CD8CBA26B5}" type="slidenum">
              <a:rPr lang="en-US" smtClean="0"/>
              <a:t>9</a:t>
            </a:fld>
            <a:endParaRPr lang="en-US"/>
          </a:p>
        </p:txBody>
      </p:sp>
    </p:spTree>
    <p:extLst>
      <p:ext uri="{BB962C8B-B14F-4D97-AF65-F5344CB8AC3E}">
        <p14:creationId xmlns:p14="http://schemas.microsoft.com/office/powerpoint/2010/main" val="1145144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A6824C-6495-47EB-9D46-C0CD8CBA26B5}" type="slidenum">
              <a:rPr lang="en-US" smtClean="0"/>
              <a:t>10</a:t>
            </a:fld>
            <a:endParaRPr lang="en-US"/>
          </a:p>
        </p:txBody>
      </p:sp>
    </p:spTree>
    <p:extLst>
      <p:ext uri="{BB962C8B-B14F-4D97-AF65-F5344CB8AC3E}">
        <p14:creationId xmlns:p14="http://schemas.microsoft.com/office/powerpoint/2010/main" val="23752851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C940E5-D4DC-4B13-B6E4-480E0762FEF2}"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179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7ADB56-363A-403E-BE72-5E6ED798A819}"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1554643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034DDC-5090-432E-856E-3B4701113985}"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4000218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BE6115-B65D-40F7-AF9B-7BCC17B8E378}" type="datetime1">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385632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BF676E-FFF4-4CF6-9996-792DB70B77ED}" type="datetime1">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1278193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46504A-784D-4147-AC36-2E2F78C8B941}" type="datetime1">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1166657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4D6733-5C2A-48FF-B91A-9B9F6751C3A8}" type="datetime1">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36023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09847C-8ACC-445E-A541-01ECDC5C8045}" type="datetime1">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3034253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7A93B5-7D85-4BE4-9C16-3601B10EF759}" type="datetime1">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4280588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19A8717-A620-4092-9215-08C591264E02}" type="datetime1">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3062288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6B31A3-3814-47E1-801A-7AE34C6710B3}"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1259132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404227-D49B-449A-BE55-6E6D8A8992CC}"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24768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ECF993-8912-48AA-B7C4-BCA6FC92D654}"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626811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88054B-F2B5-4D75-A12B-0891EFE3EAE4}"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77792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D56A4A-D614-4A3F-AECA-CA7ECB727C9A}"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628839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9672BD-F612-405A-8D75-E8CE769C81AD}"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1471513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36451F-523F-4C15-B94A-86D9ECE16791}" type="datetime1">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D7BCFB-CBF6-4705-B214-F2EC11B4F953}" type="slidenum">
              <a:rPr lang="en-US" smtClean="0"/>
              <a:t>‹#›</a:t>
            </a:fld>
            <a:endParaRPr lang="en-US"/>
          </a:p>
        </p:txBody>
      </p:sp>
    </p:spTree>
    <p:extLst>
      <p:ext uri="{BB962C8B-B14F-4D97-AF65-F5344CB8AC3E}">
        <p14:creationId xmlns:p14="http://schemas.microsoft.com/office/powerpoint/2010/main" val="4165918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0ED43591-5F4D-4D54-A1B4-17A8212948BE}" type="datetime1">
              <a:rPr lang="en-US" smtClean="0"/>
              <a:t>9/25/2026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44D7BCFB-CBF6-4705-B214-F2EC11B4F953}" type="slidenum">
              <a:rPr lang="en-US" smtClean="0"/>
              <a:t>‹#›</a:t>
            </a:fld>
            <a:endParaRPr lang="en-US"/>
          </a:p>
        </p:txBody>
      </p:sp>
    </p:spTree>
    <p:extLst>
      <p:ext uri="{BB962C8B-B14F-4D97-AF65-F5344CB8AC3E}">
        <p14:creationId xmlns:p14="http://schemas.microsoft.com/office/powerpoint/2010/main" val="2839696805"/>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julie.mendoza@epa.guam.gov"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mailto:Elizabeth.degrange@epa.guam.gov" TargetMode="External"/><Relationship Id="rId4" Type="http://schemas.openxmlformats.org/officeDocument/2006/relationships/hyperlink" Target="mailto:nicole.diras@epa.guam.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Dieldrin updates</a:t>
            </a:r>
          </a:p>
        </p:txBody>
      </p:sp>
      <p:sp>
        <p:nvSpPr>
          <p:cNvPr id="3" name="Subtitle 2"/>
          <p:cNvSpPr>
            <a:spLocks noGrp="1"/>
          </p:cNvSpPr>
          <p:nvPr>
            <p:ph type="subTitle" idx="1"/>
          </p:nvPr>
        </p:nvSpPr>
        <p:spPr/>
        <p:txBody>
          <a:bodyPr/>
          <a:lstStyle/>
          <a:p>
            <a:r>
              <a:rPr lang="en-US" dirty="0"/>
              <a:t>Guam Hydrologic Survey Workshop</a:t>
            </a:r>
          </a:p>
          <a:p>
            <a:r>
              <a:rPr lang="en-US" dirty="0"/>
              <a:t>Updates Regarding Dieldrin and PFAS in Guam</a:t>
            </a:r>
          </a:p>
          <a:p>
            <a:r>
              <a:rPr lang="en-US" dirty="0"/>
              <a:t>CAPT </a:t>
            </a:r>
            <a:r>
              <a:rPr lang="en-US"/>
              <a:t>Elizabeth DeGrange</a:t>
            </a:r>
            <a:endParaRPr lang="en-US" dirty="0"/>
          </a:p>
          <a:p>
            <a:r>
              <a:rPr lang="en-US" dirty="0"/>
              <a:t>25Sept2026</a:t>
            </a:r>
          </a:p>
        </p:txBody>
      </p:sp>
      <p:sp>
        <p:nvSpPr>
          <p:cNvPr id="4" name="Rectangle 3"/>
          <p:cNvSpPr/>
          <p:nvPr/>
        </p:nvSpPr>
        <p:spPr>
          <a:xfrm>
            <a:off x="5977217" y="3244334"/>
            <a:ext cx="237566" cy="369332"/>
          </a:xfrm>
          <a:prstGeom prst="rect">
            <a:avLst/>
          </a:prstGeom>
        </p:spPr>
        <p:txBody>
          <a:bodyPr wrap="none">
            <a:spAutoFit/>
          </a:bodyPr>
          <a:lstStyle/>
          <a:p>
            <a:r>
              <a:rPr lang="en-US" b="0" dirty="0">
                <a:effectLst/>
              </a:rPr>
              <a:t> </a:t>
            </a:r>
            <a:endParaRPr lang="en-US" dirty="0"/>
          </a:p>
        </p:txBody>
      </p:sp>
      <p:sp>
        <p:nvSpPr>
          <p:cNvPr id="6" name="AutoShape 4" descr="data:image/png;base64,iVBORw0KGgoAAAANSUhEUgAACAAAAAfBCAYAAACeW27IAAAQAElEQVR4Aez9CZhlaX3fef7+59x9X2LJjIyMe2PJLXKrqqgtMyKyAqooKCigBCQ7ArGLHbGIRYgSIFaBEWALAdqR5LY1suV53GO3JMstt+exp6enn2emZ8bdbluSuw3IAqkF1JoR9+33RBVQSy6x3OXcc74n3zcj4t5z3vf//5w3bkTc973nBmJDAAEEEEAAAQQQQAABBBBAAIGkC5AfAggggAACCCCAAAIIIIAAAggkX0AsAEjBSSZFBBBAAAEEEEAAAQQQQACBtAuQPwIIIIAAAggggAACCCCAAAIIJF9ALABIw0kmRwQQQAABBBBAAAEEEEAAgZQLkD4CCCCAAAIIIIAAAggggAACCCRfwGfIFQA8AgUBBBBAAAEEEEAAAQQQQACBJAuQGwIIIIAAAggggAACCCCAAAIIJF8gypAFAJECFQEEEEAAAQQQQAABBBBAAIHkCpAZAggggAACCCCAAAIIIIAAAggkX2A7QxYAbDPwHwIIIIAAAggggAACCCCAAAJJFSAvBBBAAAEEEEAAAQQQQAABBBBIvsAjGbIA4BEH/kcAAQQQQAABBBBAAAEEEEAgmQJkhQACCCCAAAIIIIAAAggggAACyRd4NEMWADwKwQcEEEAAAQQQQAABBBBAAAEEkihATggggAACCCCAAAIIIIAAAgggkHyBH2TIAoAfSPARAQQQQAABBBBAAAEEEEAAgeQJkBECCCCAAAIIIIAAAggggAACCCRf4IcZsgDghxR8ggACCCCAAAIIIIAAAggggEDSBMgHAQQQQAABBBBAAAEEEEAAAQSSL/CjDFkA8CMLPkMAAQQQQAABBBBAAAEEEEAgWQJkgwACCCCAAAIIIIAAAggggAACyRd4TIYsAHgMBp8igAACCCCAAAIIIIAAAgggkCQBckEAAQQQQAABBBBAAAEEEEAAgeQLPDZDFgA8VoPPEUAAAQQQQAABBBBAAAEEEEiOAJkggAACCCCAAAIIIIAAAggggEDyBR6XIQsAHsfBFwgggAACCCCAAAIIIIAAAggkRYA8EEAAAQQQQAABBBBAAAEEEEAg+QKPz5AFAI/34CsEEEAAAQQQQAABBBBAAAEEkiFAFggggAACCCCAAAIIIIAAAgggkHyBJ2TIAoAngPAlAggggAACCCCAAAIIIIAAAkkQIAcEEEAAAQQQQAABBBBAAAEEEEi+wBMzZAHAE0X4GgEEEEAAAQQQQAABBBBAAIHxFyADBBBAAAEEEEAAAQQQQAABBBBIvsCTMmQBwJNIuAEBBBBAAAEEEEAAAQQQQACBcRcgfgQQQAABBBBAAAEEEEAAAQQQSL7AkzNkAcCTTbgFAQQQQAABBBBAAAEEEEAAgfEWIHoEEEAAAQQQQAABBBBAAAEEEEi+wGUyZAHAZVC4CQEEEEAAAQQQQAABBBBAAIFxFiB2BBBAAAEEEEAAAQQQQAABBBBIvsDlMmQBwOVUuA0BBBBAAAEEEEAAAQQQQACB8RUgcgQQQAABBBBAAAEEEEAAAQQQSL7AZTNkAcBlWbgRAQQQQAABBBBAAAEEEEAAgXEVIG4EEEAAAQQQQAABBBBAAAEEEEi+wOUzZAHA5V24FQEEEEAAAQQQQAABBBBAAIHxFCBqBBBAAAEEEEAAAQQQQAABBBBIvsAVMmQBwBVguBkBBBBAAAEEEEAAAQQQQACBcRQgZgQQQAABBBBAAAEEEEAAAQQQSL7AlTJkAcCVZLgdAQQQQAABBBBAAAEEEEAAgfETIGIEEEAAAQQQQAABBBBAAAEEEEi+wBUzZAHAFWm4AwEEEEAAAQQQQAABBBBAAIFxEyBeBBBAAAEEEEAAAQQQQAABBBBIvsCVM2QBwJVtuAcBBBBAAAEEEEAAAQQQQACB8RIgWgQQQAABBBBAAAEEEEAAAQQQSL7AVTJkAcBVcLgLAQQQQAABBBBAAAEEEEAAgXESIFYEEEAAAQQQQAABBBBAAAEEEEi+wNUyZAHA1XS4DwEEEEAAAQQQQAABBBBAAIHxESBSBBBAAAEEEEAAAQQQQAABBBBIvsBVM2QBwFV5uBMBBBBAAAEEEEAAAQQQQACBcREgTgQQQAABBBBAAAEEEEAAAQQQSL7A1TNkAcDVfbgXAQQQQAABBBBAAAEEEEAAgfEQIEoEEEAAAQQQQAABBBBAAAEEEEi+wDUyZAHANYC4GwEEEEAAAQQQQAABBBBAAIFxECBGBBBAAAEEEEAAAQQQQAABBBBIvsC1MmQBwLWEuB8BBBBAAAEEEEAAAQQQQACB+AsQIQIIIIAAAggggAACCCCAAAIIJF/gmhmyAOCaROyAAAIIIIAAAggggAACCCCAQNwFiA8BBBBAAAEEEEAAAQQQQAABBJIvcO0MWQBwbSP2QAABBBBAAAEEEEAAAQQQQCDeAkSHAAIIIIAAAggggAACCCCAAALJF9hBhiwA2AESuyCAAAIIIIAAAggggAACCCAQZwFiQwABBBBAAAEEEEAAAQQQQACB5AvsJEMWAOxEiX0QQAABBBBAAAEEEEAAAQQQiK8AkSGAAAIIIIAAAggggAACCCCAQPIFdpQhCwB2xMROCCCAAAIIIIAAAggggAACCMRVgLgQQAABBBBAAAEEEEAAAQQQQCD5AjvLkAUAO3NiLwQQQAABBBBAAAEEEEAAAQTiKUBUCCCAAAIIIIAAAggggAACCCCQfIEdZsgCgB1CsRsCCCCAAAIIIIAAAggggAACcRQgJgQQQAABBBBAAAEEEEAAAQQQSL7ATjNkAcBOpdgPAQQQQAABBBBAAAEEEEAAgfgJEBECCCCAAAIIIIAAAggggAACCCRfYMcZsgBgx1TsiAACCCCAAAIIIIAAAggggEDcBIgHAQQQQAABBBBAAAEEEEAAAQSSL7DzDFkAsHMr9kQAAQQQQAABBBBAAAEEEEAgXgJEgwACCCCAAAIIIIAAAggggAACyRfYRYYsANgFFrsigAACCCCAAAIIIIAAAgggECcBYkEAAQQQQAABBBBAAAEEEEAAgeQL7CZDFgDsRot9EUAAAQQQQAABBBBAAAEEEIiPAJEggAACCCCAAAIIIIAAAggggEDyBXaVIQsAdsXFzggggAACCCCAAAIIIIAAAgjERYA4EEAAAQQQQAABBBBAAAEEEEAg+QK7y5AFALvzYm8EEEAAAQQQQAABBBBAAAEE4iFAFAgggAACCCCAAAIIIIAAAgggkHyBXWbIAoBdgrE7AggggAACCCCAAAIIIIAAAnEQIAYEEEAAAQQQQAABBBBAAAEEEEi+wG4zZAHAbsXYHwEEEEAAAQQQQAABBBBAAIHRCxABAggggAACCCCAAAIIIIAAAggkX2DXGbIAYNdkHIAAAggggAACCCCAAAIIIIDAqAXoHwEEEEAAAQQQQAABBBBAAAEEki+w+wxZALB7M45AAAEEEEAAAQQQQAABBBBAYLQC9I4AAggggAACCCCAAAIIIIAAAskX2EOGLADYAxqHIIAAAggggAACCCCAAAIIIDBKAfpGAAEEEEAAAQQQQAABBBBAAIHkC+wlQxYA7EWNYxBAAAEEEEAAAQQQQAABBBAYnQA9I4AAAggggAACCCCAAAIIIIBA8gX2lCELAPbExkEIIIAAAggggAACCCCAAAIIjEqAfhFAAAEEEEAAAQQQQAABBBBAIPkCe8uQBQB7c+MoBBBAAAEEEEAAAQQQQAABBEYjQK8IIIAAAggggAACCCCAAAIIIJB8gT1myAKAPcJxGAIIIIAAAggggAACCCCAAAKjEKBPBBBAAAEEEEAAAQQQQAABBBBIvsBeM2QBwF7lOA4BBBBAAAEEEEAAAQQQQACBawjUOxfmG/Nrr2jPr/3MRHf9tpmZldI1DrnW3dyPAAIIIIAAAggggAACCCCAAALJF9hzhiwA2DMdByKAAAIIIIAAAggggAACCCBwGYHli7n63NpKq7t2b2hbvxw4fdQ5vbcn9/kHc/mvtbvr98zOnite5sgd3MQuCCCAAAIIIIAAAggggAACCCCQfIG9Z8gCgL3bcSQCCCCAAAIIIIAAAggggAACPxLwE/9+cv+5zQe+9athoN+S3Dsku0NSx9eqr9fJgotO7vP3ZzL/uDG/9uPNhTvq/vadF/ZEAAEEEEAAAQQQQAABBBBAAIHkC+wjQxYA7AOPQxFAAAEEEEAAAQQQQAABBBCYOLZabXXWXt26/5t/4pz7mjl30auckCya3Dc9dnPK+C87Uu+OwOnvqPfgHzQ7qy+rz601/e3XLOyAAAIIIIAAAggggAACCCCAAALJF9hPhiwA2I8exyKAAAIIIIAAAggggAACCKRWoLJ451Srs/qR3kP6nzzCL/t6TqYJ/zHn6zWKRX+Pt0y6YGa/Fgb6V6359de1lm6pXeVA7kIAAQQQQAABBBBAAAEEEEAAgeQL7CvD6AmHfTXAwQgggAACCCCAAAIIIIAAAgikQ+BiODOzUmrPr9/c6qx/Nbd1/7+T2Yckm5MpemW/n8/XbrfomKw/6KSc+4rbzP7pRGf1ZY8sBNiI2vR3/aDwEQEEEEAAAQQQQAABBBBAAAEEki+wvwxZALA/P45GAAEEEEAAAQQQQAABBBBIusDKSrZ1aGO22fnWMx7MFb/mnPsjmXutT7vvl+036WzP7Ou6lP3jic7mC6N+u92NgqKNigACCCCAAAIIIIAAAggggAACyRfYZ4YsANgnIIcjgAACCCCAAAIIIIAAAggkVMBPvLfm1peb3yk93zKbv2TW+z2f6Ut8rfo62GK6sRfoN1x287e+p60XTyysHZ2dPVccbKe0jgACCCCAAAIIIIAAAggggAACoxbYb/8sANivIMcjgAACCCCAAAIIIIAAAggkSqA+t9acOLx6Y9u2XqfQ/bLJ/a4z3S3ZcF+J75QxacPJfanX0xfuywQ/3ppbPdntckUAsSGAAAIIIIAAAggggAACCCCQTIF9Z8UCgH0T0gACCCCAAAIIIIAAAggggEASBBrdjUa7c+GpmcDe0wv1Oddzn5PTWgxyK0t6usk+qSD49Pds63XRQgBpIxOD2AgBAQQQQAABBBBAAAEEEEAAAQT6JrD/hoL9N0ELCCCAAAIIIIAAAggggAACCIyvQG32XKvdXb8n0ObP9WzrF5zcOyVblyk+E+za3hqSe6Zz+rAC+2yrs/n26K0Btu/hPwQQQAABBBBAAAEEEEAAAQQQGH+BPmTAAoA+INIEAggggAACCCCAAAIIIIDA+Al0uxuFdmf1edls8AU/6f8pk15vsuslDfdS/77Da5XH3+/a/uuny+z9rqdfbnZX3zd1+Pyiv42CAAIIIIAAAggggAACCCCAAAJjLNCP0FkA0A9F2kAAAQQQQAABBBBAAAEEEBgbgenpO8sTc2t3f0+bv+vMPuecvdAHf9TFd+Lfh3e54to+5g2TvXczDH8rWgjQmD/fudye3IYAAggggAACCCCAAAIIcM94yQAAEABJREFUIIAAArEX6EuALADoCyONIIAAAggggAACCCCAAAIIxF1gZubZpfb82o9fKt73x71Av+Kc7vYxRxPmWf8xxuWaoTUld6vJ3h/0gq+35ldfOLm8UbnmUeyAAAIIIIAAAggggAACCCCAAAIxEuhPKCwA6I8jrSCAAAIIIIAAAggggAACCMRUoNvdKLTm1l/wYO47f+In/b8s2c2SpmTK+I/xLzuL0PxuNZ/TeefsNzfvv/RPW921Z8jn7m+nIIAAAggggAACCCCAAAIIIIBA3AX6FB8LAPoESTMIIIAAAggggAACCCCAAAJxErg3aC3dUmt21p/1PT38zxT0flsKoon/oo/SfB2bsstAA59c3mQX/HH/t6Y2f7e5cOF095GFACY2BBBAAAEEEEAAAQQQQAABBBCIpUC/gmIBQL8kaQcBBBBAAAEEEEAAAQQQQCAGAhfDye7GgWbnD5+hrezvBOZ+zym4TbKcxnPbV9R+xv8ec1v/9+9q8xcb3fNneWuAfXFyMAIIIIAAAggggAACCCCAAAKDEuhbuywA6BslDSGAAAIIIIAAAggggAACCIxO4GLYmD/faS58864tu/QlM/2enJ7lpMLoYupHz31ow1nFt/L6QPYveg9svqPRPX9do7vR8LdREEAAAQQQQAABBBBAAAEEEEAgFgL9CyLoX1O0hAACCCCAAAIIIIAAAggggMCwBTYy9cPnF1vz33h+4OzT1nP/lZw9X7LoUv8a+62vCVjTOd0bKPid0G29qTG/dnZmZqXU1y5oDAEEEEAAAQQQQAABBBBAAAEEdi/QxyNYANBHTJpCAAEEEEAAAQQQQAABBBAYlsDFMJr4b3cvvSwM7efl9EuSvdDXRE1oq/9b6Js84eTe758Q+OyD2eIb291zx6WNjL+dggACCCCAAAIIIIAAAggggAACIxDoZ5dBPxujLQQQQAABBBBAAAEEEEAAAQQGLVA9dHO71f3LF4Rh8DEn+4Tv76JkLSVvG1xGpoqcbpfpQ87CX2h2L722srQ+6Ts0XykIIIAAAggggAACCCCAAAIIIDA8gb72xAKAvnLSGAIIIIAAAggggAACCCCAwKAEosvVtzrrz89lsp835z7m+3m+rwclS+jfthrG1pDTs0z2s7lLW3+32T3/osh5GB3TBwIIIIAAAggggAACCCCAAAIIRAL9rTxJ0l9PWkMAAQQQQAABBBBAAAEEEBiAwMT82rMfzBV+S+Y+48xe5Mwt+W6yvia3DDezg7Lgeabgkw/mil+bnL9wQWwIIIAAAggggAACCCCAAAIIIDB4gT73wAKAPoPSHAIIIIAAAggggAACCCCAQP8EpubXz7Tm177Wc/qKnD3Htzzvayom/n2ewy6h77Dj6/O3XO/X253VL0zOnosWWvibKAgggAACCCCAAAIIIIAAAgggMAiBfrfJAoB+i9IeAggggAACCCCAAAIIIIDAvgXa3XPHm921L2/23B+rp1f6Bg/IlPEf01JGmWfOdz7vzN64lQn/62Zn7c2tpbtq/jYKAggggAACCCCAAAIIIIAAAgj0V6DvrbEAoO+kNIgAAggggAACCCCAAAIIILA3gYthZfH8VLu79jan8J+Z9AY/6T/hawon/vcm2OejoistHDHTl7T5/X/Wmr9w58zMSsn34U+N/5+CAAIIIIAAAggggAACCCCAAAL7FOj/4SwA6L8pLSKAAAIIIIAAAggggAACCOxGYGUlO9FZP9iY/+ZLc5v2x076RX94dCl6/yGlJXZpu3NyW//4gWz+y43u+bOPLgSIXZQEhAACCCCAAAIIIIAAAggggMBYCQwgWBYADACVJhFAAAEEEEAAAQQQQAABBHYm0Fq8cLj1V6Xn9qz3tdDpKzI7tbMjk71XPLOzolnwisAFf/hQrvSW5uL5U1q6Kx/PWIkKAQQQQAABBBBAAAEEEEAAgfgLDCJCFgAMQpU2EUAAAQQQQAABBBBAAAEEriowNX/7dLOzepe2ep9S0PtNyZ7ppILYIoF4V9OEk/uUtoLfaV363svqh88vShuZeAdNdAgggAACCCCAAAIIIIAAAgjETmAgAQUDaZVGEUAAAQQQQAABBBBAAAEEELiMQPXQze1Wd/3pW72Hf8ZkfuJfL5GsKLbHCIzHpyadlulLYWg/3+xsvnCyu3FgPCInSgQQQAABBBBAAAEEEEAAAQTiIDCYGFgAMBhXWkUAAQQQQAABBBBAAAEEEHiMQLe7UWh1V2/N5nLvl9xnXeDe6CePJ8T2ZIHxuiVavHHRTJ/cdFsfbM+t3z5xbLU6XikQLQIIIIAAAggggAACCCCAAAIjEBhQlywAGBAszSKAAAIIIIAAAggggAACCEQCF8PJhQtHvmuX3iPZ5+X0Rkkn/UcuGe8hLlfG7zaLnls4bOZe7QL3C1sP6321xY0ln0d0u/9AQQABBBBAAAEEEEAAAQQQQACBJwoM6mv+GB+ULO0igAACCCCAAAIIIIAAAikXaC7cUW/P/+c3bW1t/aqcvcNz3OJr2VfKlQXG+Z6SD/46c/amzNalX2nNr756aemuvL+NggACCCCAAAIIIIAAAggggAACjxcY2FcsABgYLQ0jgAACCCCAAAIIIIAAAukVmOiubVjvgX/iXHCvTOe9RMtXyjUFErFDw2expp594m82v/8P2gvnb/JfUxBAAAEEEEAAAQQQQAABBBBA4IcCg/skGFzTtIwAAggggAACCCCAAAIIIJA2gYnDT5tpdtf+UU/6J5KtSfIT/9uXiPefUq4pkJgd/Dk3TTi5Z7le+IfN+dUvledvn05MeiSCAAIIIIAAAggggAACCCCAwH4EBngsCwAGiEvTCCCAAAIIIIAAAggggEBKBILocv/N7oX39TIP/M8m3SOp6it/c3qE3ZQE7htKrm5OP5l3D/5pe37tFdJGxufph4n/n4IAAggggAACCCCAAAIIIIBACgUGmXIwyMZpGwEEEEAAAQQQQAABBBBAIMkCF8Pa7LlWs7v+Qus98C9NvY/JqZLkjAecW4KbN//8gx11Tr/c6mz+bnt+/abZ2XNFnzALATwCBQEEEEAAAQQQQAABBBBAIFUCA03W/wE+0PZpHAEEEEAAAQQQQAABBBBAIHkCVp9ba7Y7//m2TCb4e37i/1cku05S6CtlzwKpOLAo0wucc1+/PxO+fnLhwpJWVrKpyJwkEUAAAQQQQAABBBBAAAEEENgWGOx/LAAYrC+tI4AAAggggAACCCCAAAKJEohetR29ejsI9S5nwdcke5GvJbHtXyBdLRwx6VNbvd4XW39dvGeis34wXemTLQIIIIAAAggggAACCCCAQGoFBpw4CwAGDEzzCCCAAAIIIIAAAggggEBSBKbn1haiV207uc+Z0wd9XvO+UvokkLZmnJT3OT/dj6Uv9czd21xYXdPyxZy/jYIAAggggAACCCCAAAIIIIBAYgUGnRgLAAYtTPsIIIAAAggggAACCCCAwJgLVI9uTDTn119+yfQpn8pH5LTqP1L6K5Da1pw05ZN/vfWCz7Yf+OZ7292N4/5rCgIIIIAAAggggAACCCCAAAJJFBh4TiwAGDgxHSCAAAIIIIAAAggggAACYyqwfDE30bntKdmHL33GnPv56L3bfSY1Xyl9F6BByd3snN7nbPMXmp21l04ub1RQQQABBBBAAAEEEEAAAQQQQCBZAoPPhgUAgzemBwQQQAABBBBAAAEEEEBg7ASmDp9fbN//jXt7tvV5yV4qac5XyqAEaPcHAmU5PcNMH9+6f/Ozjfm1sz+4g48IIIAAAggggAACCCCAAAIIjL3AEBJgAcAQkOkCAQQQQAABBBBAAAEEEBgXgehV163u6osuhcHXnOwtPu7TvvK+7B5hkIW2HycQ+q86vr4icO7X2931n2x0Nxr+awoCCCCAAAIIIIAAAggggAACYy0wjOBZADAMZfpAAAEEEEAAAQQQQAABBOIvEETvvd57YOvLkn3VpHVJVV/9p/5/yiAFaPvyAkXJzjq5z5g2f601t3pSEs9jeAQKAggggAACCCCAAAIIIIDAWAoMJWj+cB4KM50ggAACCCCAAAIIIIAAAnEWuBi2Ouuvdu7Sf++ce5mPNJr4j16F7T+lDF6AHq4iYP6+sv/vHpn+Tauz9g5tbGT8bRQEEEAAAQQQQAABBBBAAAEExkxgOOGyAGA4zvSCAAIIIIAAAggggAACCMRNwCYnNyrthdtuanW/+d/J3FdlVolbkKmIhyR3JhCNT9NnW3+++a/qc2sr0fjd2YHshQACCCCAAAIIIIAAAggggEAMBIYUAgsAhgRNNwgggAACCCCAAAIIIIBAXAS63Y1Cc3799Fbp0s+63tafSrrVV8qIBOh21wK3hqH7Z5vlzQ/W59YWtLyc23ULHIAAAggggAACCCCAAAIIIIDAkAWG1R0LAIYlTT8IIIAAAggggAACCCCAwKgFNjYy9c6F+e9q8yXmel9TYO/0IRV8pYxOgJ73IuBswqSfygT6ldYDzXsmDq/OSPfyHMdeLDkGAQQQQAABBBBAAAEEEEBgGAJD64M/jodGTUcIIIAAAggggAACCCCAwOgEmgsr9eZ/3HxGEGx9VHK/INlNcuK91DXqjf73IZBz0oacfX4rCN7f6vyLW2dnzxXFhgACCCCAAAIIIIAAAggggEDsBIYXEAsAhmdNTwgggAACCCCAAAIIIIDACAQuhq259WXbKr3LzH3CZC+SrCW2eAgQRT8EDgbmXivb+uT9meAN7dlzh3yj5isFAQQQQAABBBBAAAEEEEAAgXgIDDEKFgAMEZuuEEAAAQQQQAABBBBAAIFhCkwub1Ra3W/+uMz9oq/vkNkp8ar/YZ6Ca/bFDv0RcFJBsnUn+4DLhL8wOX9hXRLPeXgECgIIIIAAAggggAACCCCAwOgFhhkBfwwPU5u+EEAAAQQQQAABBBBAAIEhCUSv+u/dd+mXfHc/J9Md/mPVV0q8BIimzwImTfrx/oIt1/tia371gzMzzy71uQuaQwABBBBAAAEEEEAAAQQQQGC3AkPdnwUAQ+WmMwQQQAABBBBAAAEEEEBgsALRe6A3u+d/WoH7B870Qt/bYV8psRQgqIEIPHKVizNyeteD+e/8k2bn/LMG0g+NIoAAAggggAACCCCAAAIIILAjgeHuxAKA4XrTGwIIIIAAAggggAACCCAwMIGJ7trG/ZngD0zBByUtS5YTW3wFiGzAAlaXs6eYBV9pdtc/Xpt9emvAHdI8AggggAACCCCAAAIIIIAAAk8WGPItLAAYMjjdIYAAAggggAACCCCAAAL9Fmgt3VJrzq+/pyf9rmRPkxRd7t/8R0qMBQhtGAIWPe8xY3Lvzma+9/vNhdW1YfRKHwgggAACCCCAAAIIIIAAAgj8QGDYH6M/hIfdJ/0hgAACCCCAAAIIIIAAAgjsX8C63Y1Cc351XZuZfxg491FJB3yljIcAUQ5XIOsU3Fd+dXMAABAASURBVGY9+/ut+QvvnuisH5QuhsMNgd4QQAABBBBAAAEEEEAAAQRSKDD0lFkAMHRyOkQAAQQQQAABBBBAAAEE9i1g9bm1+b/V5tvN2d+X7E4n5cU2RgKEOiKBQ+Z6H9sy9/ca83+5Oj19Z3lEcdAtAggggAACCCCAAAIIIIBAKgSGnyQLAIZvTo8IIIAAAggggAACCCCAwJ4FarPnWq3580/LBPq8SZ+UNOMrZdwEiHdkAtFiGf+9c4+53q9tFu9/zeTsuaWRBUPHCCCAAAIIIIAAAggggAACyRYYQXYsABgBOl0igAACCCCAAAIIIIAAArsWWFnJNrrnr8tmMu+Ws9/xk5jP3nUbHBAbAQIZvYBJC07uU1th+IlWd/3pXA1g9OeECBBAAAEEEEAAAQQQQACBpAmMIh8WAIxCnT4RQAABBBBAAAEEEEAAgV0IzBzdmGh/J/+yQMGn/YTleyVri22cBYg9NgJWkOkFkvviZuG+t7c7F07EJjQCQQABBBBAAAEEEEAAAQQQGHeBkcTPAoCRsNMpAggggAACCCCAAAIIILADgY2NzMTc2sqDD2/+jFPwc36S8nZ/VOgrZawFCD6GAkec6b0963280V2/Z2bm2aUYxkhICCCAAAIIIIAAAggggAACYyUwmmBZADAad3pFAAEEEEAAAQQQQAABBK4q0Fy4o97+84df7gJ9Vk6v8TvPScbfcErARgoxFbC6Sc8K5D7+YPY7768fPr8Y00AJCwEEEEAAAQQQQAABBBBAYBwERhQjTx6NCJ5uEUAAAQQQQAABBBBAAIErCAQTC2tH5R78eafAV63JVLnCvtw8hgKEHGuBrI/uuCx4SxDa51qd8+eki1x1w6NQEEAAAQQQQAABBBBAAAEEdicwqr1ZADAqefpFAAEEEEAAAQQQQAABBJ4kcDFsd88/u9fT79kjr/qf8bsw+egRElRIJf4C5kNsmOwumf39ducbPzk9fWfZ30ZBAAEEEEAAAQQQQAABBBBAYKcCI9uPBQAjo6djBBBAAAEEEEAAAQQQQOBHAtEl/5vz3/q8U/B/8bee9rXgKyVxAiQ0RgJZyeac2S9eKt73+xOd9YNiQwABBBBAAAEEEEAAAQQQQGBHAqPbiQUAo7OnZwQQQAABBBBAAAEEEEDAZmfPFVvz5+8M3AP/T3PuLZ6EV/x7hMQWEhtHAf/cid3Zs96/m5hfe/bMzErJJ2G+UhBAAAEEEEAAAQQQQAABBBC4vMAIb/V/xI6wd7pGAAEEEEAAAQQQQAABBFIqsLx8MTcxv3r0gUx4r1zwe87ZUkopUpU2yY6zgNV60u8/kC9+ujW3uqzl5dw4Z0PsCCCAAAIIIIAAAggggAACgxMYZcssABilPn0jgAACCCCAAAIIIIBAKgWqh25uf+uBbz2n5/RVJ73TI1R9pSRfgAzHXcApY05vlOnXW/c1nl1ZWp8c95SIHwEEEEAAAQQQQAABBBBAoO8CI22QBQAj5adzBBBAAAEEEEAAAQQQSJXAykq23T13PJvNvVXOfVaydUlZXympECDJhAiEMrtRFnwhu9l7Z3N+/YyW7sonJDfSQAABBBBAAAEEEEAAAQQQ2LfAaBsIRts9vSOAAAIIIIAAAggggAAC6RCI3je89del5/aU+ZTP+Kd8nfOVkiYBck2awIwpeJu53idbW997TmvplprYEEAAAQQQQAABBBBAAAEEEBixAAsARnwC6B4BBBBAAAEEEEAAAQSSLzDRWT/4UL7wQTn3MZN7js+YS/57hLQV8k2igCvL7Gly+jltZt4Rfa/7LM1XCgIIIIAAAggggAACCCCAQEoFRp02CwBGfQboHwEEEEAAAQQQQAABBBIt0OysPnPLel92zt7qEz3mKyWdAmSdVAGnjE/thK9vc/57fXL+QvTWHv5LCgIIIIAAAggggAACCCCAQAoFRp4yCwBGfgoIAAEEEEAAAQQQQAABBJIosH3J/87aR83siyZ7ls+RV/17hPQWMk++gLWd/17fcr2vtefX3zI9fWc5+TmTIQIIIIAAAggggAACCCCAwOMFRv8VCwBGfw6IAAEEEEAAAQQQQAABBBImMDW/dvahXOHvy/R2n9qCr6GvlDQLkHtaBKLv9SPOuY9uFu//Sr1z83xaEidPBBBAAAEEEEAAAQQQQAABSTFAYAFADE4CISCAAAIIIIAAAggggEBCBJbuyre75191qed+L3olsM+KV/17BIqEQeoEGk56cWi5fxa9DUjqsidhBBBAAAEEEEAAAQQQQCClAnFImwUAcTgLxIAAAggggAACCCCAAAJjLnBvMD23ttDe+t5nnYIvmNmST4i/tzwCZVuA/9IpED0GHDULfrPVXftwbfZcyzNEt/kPFAQQQAABBBBAAAEEEEAAgQQKxCIl/vCMxWkgCAQQQAABBBBAAAEEEBhXgeh9vttzf/yUhwP3Nef0Zp8Hr/r3CJTHCvB5ugVcW3IfyGSCr7Y652+ZnT1X9B7mKwUBBBBAAAEEEEAAAQQQQCBRAvFIhgUA8TgPRIEAAggggAACCCCAAAJjKNCYP9+5VLz/tS5wv2Wyp4xhCoQ8DAH6QECWk+x5zoIv3p8JXzw1f8uUJBMbAggggAACCCCAAAIIIIBAcgRikgkLAGJyIggDAQQQQAABBBBAAAEExkhgZSXb6J67LewFH5XcJ33kB32lIHBZAW5E4AcCfsZ/xddPbrrMTze658/+4HY+IoAAAggggAACCCCAAAIIjL9AXDJgAUBczgRxIIAAAggggAACCCCAwFgITM3fPt38TuHVgQu+5EyvkKwgNgSuLMA9CDxOwElTkr0zkH2q3T13j5buyosNAQQQQAABBBBAAAEEEEBg3AViE38Qm0gIBAEEEEAAAQQQQAABBBCIuUC9s37Dlnvw3kD2EZmdinm4hBcLAYJA4EoCdmfPgs+0Ln33g63FC4evtBe3I4AAAggggAACCCCAAAIIjINAfGIM4hMKkSCAAAIIIIAAAggggAAC8RSYmXl2qdlde0lovc842Svd9it44xkrUcVMgHAQuIqAOVtSYO/UlvtMc2599Sq7chcCCCCAAAIIIIAAAggggECcBWIUGwsAYnQyCAUBBBBAAAEEEEAAAQTiJzDZ3TjwUP5vfsqkj8nsgo+w6CsFgR0JsBMC1xRwqki9H7PAfbbRXX/V5PKG//qaR7EDAggggAACCCCAAAIIIIBAjATiFAoLAOJ0NogFAQQQQAABBBBAAAEEYiRwMdy+5L82/55zeo8PbF5OGf+RgsBOBdgPgR0KWM7veGMg94mt+y59uD371EP+awoCCCCAAAIIIIAAAggggMB4CMQqShYAxOp0EAwCCCCAAAIIIIAAAgjEQmBjI9Oc++Zdoenrknuuj6nmq/lKQWAXAuyKwK4EQr/3Acne4TKXvtLuXDghNgQQQAABBBBAAAEEEEAAgTEQiFeILACI1/kgGgQQQAABBBBAAAEEEBitgM3MrJSaf3Hp5yzQ/9VP/vsJOP/ZaGOi93EVIG4E9iJgyvjHnmc6c/91c2Ht7m53oyA2BBBAAAEEEEAAAQQQQACB+ArELDIWAMTshBAOAggggAACCCCAAAIIjEhgeTnXPHz+5IP5wh+Ysw+MKAq6TZAAqSCwPwHXtZ7+/vd06R3Ti+en9tcWRyOAAAIIIIAAAggggAACCAxKIG7tsgAgbmeEeBBAAAEEEEAAAQQQQGDoAtWZjYnWA817gjD4fTm7Y+gB0GESBcgJgX4IlJ3sE5d64d9rdM9fp6W78v1olDYQQAABBBBAAAEEEEAAAQT6JhC7hlgAELtTQkAIIIAAAggggAACCCAwPIGL4cT86rFMfvMdfuL/l5x0ZHh901OyBcgOgT4KOPf8QMHXm5e+9/xowVIfW6YpBBBAAAEEEEAAAQQQQACBfQnE72AWAMTvnBARAggggAACCCCAAAIIDEFgcnKj0ux8486e0yfM6W2+y5avFAT6I0ArCPRfYNnMfSab3Xx7tHCp/83TIgIIIIAAAggggAACCCCAwK4FYngACwBieFIICQEEEEAAAQQQQAABBAYrEL2fdq+8+Woz+6Rkz5FU9ZWCQN8EaAiBAQiYZDMye2vP2UfanQtPFW8JIDYEEEAAAQQQQAABBBBAYJQCceybBQBxPCvEhAACCCCAAAIIIIAAAoMSsEZ3o3tpy97vpJ/2nZzxNfSVgkA/BWgLgQEKuLpJz3Xa+lTr0ndf3uhuNAbYGU0jgAACCCCAAAIIIIAAAghcWSCW97AAIJanhaAQQAABBBBAAAEEEEBgEAL1ubUbAm1+2bf9al9nfKUgMAABmkRgsAJOyst0g2T3Bm7rg1Pzt0yLDQEEEEAAAQQQQAABBBBAYMgC8eyOBQDxPC9EhQACCCCAAAIIIIAAAn0WaHfPvyoM9I/8pNntktXEhsCgBGgXgaEIWOAfz2Yl98YtZX+70d3oDqVbOkEAAQQQQAABBBBAAAEEEHhEIKb/BzGNi7AQQAABBBBAAAEEEEAAgb4ITC5vVJrd1S87Bb/kGzwsp4z/SEFgYAI0jMBQBUwV59xTAl361xPd9duG2jedIYAAAggggAACCCCAAAIpFohr6iwAiOuZIS4EEEAAAQQQQAABBBDYp8DFsDW3vrx1/6V/arLX+sYKvlIQGLQA7SMwAgHzz+/YTE/uX7Y7az+j5eXcCIKgSwQQQAABBBBAAAEEEEAgTQKxzdX/gRjb2AgMAQQQQAABBBBAAAEEENiLgE0cW622O994roLeb0u2Kin0lYLAEAToAoHRCjjTh5r3N79an1tb0MYGVzwZ7emgdwQQQAABBBBAAAEEEEisQHwTC+IbGpEhgAACCCCAAAIIIIAAArsVuDdoLqwedg/b211gvyjZdRKT/96AMiwB+kFg9AI5c/bSMHC/1vqLS0+ZnNyojD4kIkAAAQQQQAABBBBAAAEEEiYQ43RYABDjk0NoCCCAAAIIIIAAAgggsAuB5eXcxNwfXW89+6Bz7t1ymt3F0eyKQF8EaASBWAiYMpJdkLMvbJYvvXzi8OqMJJ4D8ggUBBBAAAEEEEAAAQQQQKAfAnFugz/+4nx2iA0BBBBAAAEEEEAAAQR2JrB0V37igeYzeoH7uOR+QrK62BAYvgA9IhA3geMm+1Av1LvbnQvHpIth3AIkHgQQQAABBBBAAAEEEEBgDAViHTILAGJ9eggOAQQQQAABBBBAAAEEriUwPX1nuXXpe2/uOfuoZHf6mhUbAiMRoFMEYikwI9lrXbD10ebct27VxkZGbAgggAACCCCAAAIIIIAAAvsQiPehLACI9/khOgQQQAABBBBAAAEEELiKQGvpltnN0v2fdqb3+d3O+EpBYHQC9IxAfAWqkj3XAvcL7T+/9DKuBCA2BBBAAAEEEEAAAQQQQGDvAjE/kgUAMT9BhIcAAggggAACCCCAAAKXF2h1Lpx3m9nfdE6vNmny8nsO09XQAAAQAElEQVRxKwLDE6AnBGIt4BS98v9WJ/tIq/Of742unhLreAkOAQQQQAABBBBAAAEEEIipQNzDYgFA3M8Q8SGAAAIIIIAAAggggMCTBFrd8z8h633FT/zf5u8s+EpBYNQC9I/AuAjMyYK3bxbv/0q9c2F+XIImTgQQQAABBBBAAAEEEEAgJgKxD4MFALE/RQSIAAIIIIAAAggggAACPxTobhRa3bUPm4JPSlr2lb9pPAIlDgLEgMBYCVSddDHU1j9ody48dawiJ1gEEEAAAQQQQAABBBBAYKQC8e+cJ8vif46IEAEEEEAAAQQQQAABBCRrdG/ttnXpy5L7gJ+4mpJkYkMgLgLEgcD4CWRldqOz3q+3uxdeub0eYPxyIGIEEEAAAQQQQAABBBBAYLgCY9AbCwDG4CQRIgIIIIAAAggggAACqRZYXs61OudvDZT5spP5SSrLiQ2BmAkQDgJjLHC453q/0Op+64OVxfPR4iqeKxrjk0noCCCAAAIIIIAAAgggMFiBcWidP+rG4SwRIwIIIIAAAggggAACKRVoLtxRb97ffp4z+7ue4Om+UhCIowAxITDWAmaakLn35LbsI82FCye1spId64QIHgEEEEAAAQQQQAABBBAYjMBYtMoCgLE4TQSJAAIIIIAAAggggED6BKqHbm6be+B1Jvc5k12fPgEyHh8BIkUgAQJOFZ/FT5jrfaL1ndJTtXRX3n9NQQABBBBAAAEEEEAAAQQQ+KHAeHzCAoDxOE9EiQACCCCAAAIIIIBAqgQmFtaOZnO595uzj/rED/pKQSC+AkSGQGIELCenZznpE+3N779kZmallJjUSAQBBBBAAAEEEEAAAQQQ2K/AmBzPAoAxOVGEiQACCCCAAAIIIIBAWgRa8+fv7PX0CT8J9S4/CVVIS97kOb4CRI5A0gRM7non9/MP5QpvK3dvOpC0/MgHAQQQQAABBBBAAAEEENiLwLgcwwKAcTlTxIkAAggggAACCCCAQNIFli/mWp21VzsXfEJy9yQ9XfJLjACJIJBUgRkne29euU+25taXk5okeSGAAAIIIIAAAggggAACOxQYm91YADA2p4pAEUAAAQQQQAABBBBIrkD10M3t1v3feJ9MHzbpOsn4W0Vs4yFAlAgkWqBpshcr6H2xNb/6tERnSnIIIIAAAggggAACCCCAwFUFxudOnlQbn3NFpAgggAACCCCAAAIIJFJg6vD5xUwme6+cvdUneNhX/k7xCJQxESBMBBIu4KS8zC44p081u2sv0dJd+YSnTHoIIIAAAggggAACCCCAwJMFxugWnlgbo5NFqAgggAACCCCAAAIIJE2gOb9+ZjMT/mJg9jqZJnx+5isFgbERIFAEUiHglPEPzmfN6dPNze+/feLYajUVeZMkAggggAACCCCAAAIIIPCowDh9YAHAOJ0tYkUAAQQQQAABBBBAIDECF8NW58J5ud6vyrlnbb/CNDG5kUiKBEgVgRQJWCDTbCD3ka2H3Aejt25JUfKkigACCCCAAAIIIIAAAukWGKvsg7GKlmARQAABBBBAAAEEEEBg7AW63Y1Co/utu2Xut022IjYExlaAwBFIn0C0YMsU/HQuk//FdufCCeliKDYEEEAAAQQQQAABBBBAINEC45UcCwDG63wRLQIIIIAAAggggAACYy1QPXR7+7t26eWB3G9LrjvWyRA8AgggkGIBZ+5lvn6p1fnPN2tlJZtiClJHAAEEEEAAAQQQQACBpAuMWX4sABizE0a4CCCAAAIIIIAAAgiMq8DEwtrRbO6hD8jZV30OZV8pCIy1AMEjgIB7qjP7pfa3y89uLd1SwwMBBBBAAAEEEEAAAQQQSKLAuOXEAoBxO2PEiwACCCCAAAIIIIDAuAlsbGRa3dVbe84+Lqe3j1v4xIvAFQS4GQEEvIDJzjrrfcFdyrxlav6WaX8TBQEEEEAAAQQQQAABBBBIksDY5cICgLE7ZQSMAAIIIIAAAggggMD4CMzOniu2/3zrbif7hJx7to+c94r2CJQkCJADAgg8RuCQBfb+TZf9wOTChSOPuZ1PEUAAAQQQQAABBBBAAIExFxi/8FkAMH7njIgRQAABBBBAAAEEEBgLgYljq9X7s/ZyJ/dzJq36oHO+UhBIhgBZIIDA4wWcKv6G1231eh9pdW475z+nIIAAAggggAACCCCAAALjLzCGGbAAYAxPGiEjgAACCCCAAAIIIBB3gYnO+kH3kN4sZ++T3Ckfb9ZXCgKJESARBBC4rEDR33qPbPNjzc7qM7WywmO/B6EggAACCCCAAAIIIIDA+AqMY+QsABjHs0bMCCCAAAIIIIAAAgjEWKA9e+7QlnofcAreLdm8r/zdIbaECZAOAghcWaAg2bqZfbz916UXzc6eixYFiA0BBBBAAAEEEEAAAQQQGEOBsQyZJ+LG8rQRNAIIIIAAAggggAAC8RSY7G4ccGH4d/zEz2sl1/ZRmq8UBBImQDoIIHANgeiV/6flep+9Lxu8ZnJyI3p7gGscwt0IIIAAAggggAACCCCAQNwExjMeFgCM53kjagQQQAABBBBAAAEEYifQWrxwuKfNP5Hpog+u4CsFgWQKkBUCCOxEIHCyKXP6VK+8+cFGd6Oxk4PYBwEEEEAAAQQQQAABBBCIjcCYBsICgDE9cYSNAAIIIIAAAggggEBsBDY2Mo3O6lO01ftvnHQ8NnERCAIDErhcs2aBgjCrIMhIxoUvxIbADwWs5H82vC/Qpc9HV4n54c18ggACCCCAAAIIIIAAAgjEXGBcw2MBwLieOeJGAAEEEEAAAQQQQCAGAs2FO+qNP9+6OzD9ng+HyX+PQEm8wI8S9BP90aR/JldWuTGr1swZ1aePq1iZVJgtyIw/uX+ExWcI2Cu3tPnr7e6G/1lxMcQDAQQQQAABBBBAAAEEEIi5wNiGx7MRY3vqCBwBBBBAAAEEEEAAgdEKTBxenQl6D74xkPsNyVpiQyAVApJZsD3BXyi1VWl11D50yn+cUyZXVL7UUG3yiBpTx1SsTvvbSrIgFBsCCGwLPF3a/IOJzn+5MD19Z3n7Fv5DAAEEEEAAAQQQQAABBGIpML5BsQBgfM8dkSOAAAIIIIAAAgggMDKB2uK5pV7G3uWkn/ZB1HylIJB4gWjiP5Mrq1CbVrU9r9rUEZVqB/wEf/ZxuZuZsoWqqhPzvi6qVJ9RrliXWfi4/fgCgTQK+J8bR3q29aVLhfteMnFstZpGA3JGAAEEEEAAAQQQQACBMRAY4xBZADDGJ4/QEUAAAQQQQAABBBAYvsDFsNG5cH1mK/yAnF7t+2/6SkEg2QLRhH6xplJzVtuT+u2u8pUJWZiRM7tiVRAqV2ooukpAZWJe5dZhZYt1yfhTXGxpFjCf/AmZPth7yF7dnn3qIf81BQEEEEAAAQQQQAABBBCIlcA4B8OzDuN89ogdAQQQQAABBBBAAIGhClwM291v3mjm7vXdvtDXhq8UBBIrYH6iPusn/it+wr8ysaBy87CypaYU+Il/n7XbaTVTJl9VqTGrqm8nai/LQgCvR0mxgEnWkfTTLrz09kb31q7/nIIAAggggAACCCCAAAIIxEVgrONgAcBYnz6CRwABBBBAAAEEEEBgSALLy7lW93+/w094fi6Qu9P3WvaVgkAyBfzEf67UUnXqiJ+wX1SxPqOsn8CX7fNP6O2FABXf3sHtdqsT88oWapK/XWwIpE/AfMoHZXp1oMzPtubWl8WGAAIIIIAAAggggAACCMRCYLyD2OezF+OdPNEjgAACCCCAAAIIIIDADgQ2NjITD7SeLgWfk9ytTirs4Ch2QWD8BCzYvmR/ffqoalOLKlQn/QR9RUEQKJqjN1NfPkbtZQtlFWsHVJs+ourkgjL5iiTfgdgQSJuAa/uMX+iCrZ9vdM9fJ90b+K8pCCCAAAIIIIAAAggggMDoBMa8Z/6oGvMTSPgIIIAAAggggAACCAxaoPXnm6/oOf26ZCd85W8IsSVOwM/uR6/Er0UT/weOK1+ZVJAtShbI+Un5H9R+f1QQKsyVVagdVGPm5PZCgDDqV2wIpE6gbAqe6b8jvtKc/+NTkv/GExsCCCCAAAIIIIAAAgggMBqBce81GPcEiB8BBBBAAAEEEEAAAQQGJ9CaX/2Qb/1rvrZ8NV8pCCRIwPwEfEnRxH9j9rSfiJ9SkMlJgWl7+tF/eMzHgd1mQaAgm1exeUituetVbByStjsWGwJpEsg5uZvMbf1po7t2W5oSJ1cEEEAAAQQQQAABBBCIlcDYB8MCgLE/hSSAAAIIIIAAAggggEDfBWxyeaPSnF/7u3L2c751/m7wCJTkCFj0yvtsUdXpJbU61/uJ/2lFt109w+Hca2FG1alFtRduVrF+UNHXsmglwnD6pxcERi8Q1AO5f9LorD5laemu/OjjIQIEEEAAAQQQQAABBBBIl8D4ZxuMfwpkgAACCCCAAAIIIIAAAn0UCCYXNxa37r/0JXN6tW+XmUePQEmGQOAn1zP5qsoTXbU6NzwywW7hzpIb8l5hJq9ogUJz9owK1UkF/msz/oQf8mmgu5EJWDUw+6O/3vz+mxrdjcbIwqBjBBBAAAEEEEAAAQQQSJ9AAjLm2YMEnERSQAABBBBAAAEEEECgLwIbG5nmwoWTW1ubnzLZi32bBV8pCIy9QBBmlS02VGp11Jg9qVLjkCzY3cT/aBBMmXxF1ekjvi4pX5lQtDBAMrEhkAKBQOY+ErhLP9WYP99JQb6kiAACCCCAAAIIIIAAAjEQSEIIQRKSIAcEEEAAAQQQQAABBBDYp8DSXfnGn2+uBVu9j/uW7nJS3n+kIDDWAtEk/yMT/4dVO3BUpdah7VfSy/wE+u6qRnmMBZntyf/q9NL21QvylbbPIyc2BBIv4FTx33vvCHrBBycW1o5KF8PE50yCCCCAAAIIIIAAAgggMEqBRPTNAoBEnEaSQAABBBBAAAEEEEBgHwJ+8r+19d0LoXr3OtNdvqWirxQExlbALFC2VPcT/nOqTC2o2JxVmIuGtZ/41162eBxjYVaF+gGf06LKE/PKlVuygD/r43F2iGKAAlWZe6Hr6cOtzn+5mUUAA5SmaQQQQAABBBBAAAEEUi+QDACeKUjGeSQLBBBAAAEEEEAAAQT2JDA9fWe5ufn9H5OzjzgFa74RXl3pESjjK5DJlVSa6KgyuahS+7Cyxdojk+Rm0l5rzI6LFjMUGwcVLW6oTC1uL3YQGwKJFrC6k56nYOuDzfn/cl4rK9lEp0tyCCCAAAIIIIAAAgggMBqBhPTKAoCEnEjSQAABBBBAAAEEEEBg1wLLy7nN0gN+8l8f9cfe6iuT/x6BMp4CQTavsp/4rx08pnJzVjk/8R9YID/tv+8a1zay+YqK9RlVp5ZUmVxQmCuN58kjagR2JlAwp9vNbX66+e3C0+R/hu3sMPZCAAEEEEAAAQQQQAABBHYmkJS9gqQkQh4IIIAAAggggAACCCCwO4HW/a2fjI10KgAAEABJREFUdD33CTO3tLsj2RuB+AgEYUbFxkHVZ5ZVah1WpliXglBO6leNdTsyU6ZQVbF5SLWDx73BrMJM3mdPQSB5Av77uuCzutkP+8+0H2xdkDYy/msKAggggAACCCCAAAIIINAPgcS0ESQmExJBAAEEEEAAAQQQQACBHQu0Oquf8Tt/RKZZ/5GCwPgJWKBcuanaoZP6wWXwLfRzgeZT6Wsdj/YsDJUtVVWenFf10HHlq21ZwJ/8/uxREifgv/llJ3o9/U6rs/njiUuPhBBAAAEEEEAAAQQQQGBEAsnplmcDknMuyQQBBBBAAAEEEEAAgR0JbE/+m73T71zzlYLA2AlEl7qvHzym+uyp7UUAFk38DyqLsWrXZEGoXKmp2syyqgeOKcyXJZnYEEiYgPlRPalAv9yeX3tFwnIjHQQQQAABBBBAAAEEEBiFQIL6ZAFAgk4mqSCAAAIIIIAAAgggcBUBqyytT7a7a78vs7f7/UJfKQiMj4Cf7gsyeZUnump1r1ehPq3AT3b7SUANso5r25FN0Ru15s6qMjGnIMxK3lBsCCRJwCnjnH6z3V3/1OzsuWKSUiMXBBBAAAEEEEAAAQQQGK5AknoLkpQMuSCAAAIIIIAAAggggMBlBay5sHo4v+k+7++9y1c/E+j/pyAwDgJ+0jqa+C/WD6oZTWZPzvvJ7JyPfChT82PfT2RXnlxQw9sVa1MKMj+w86lREEiIgJN7231h8KnqzMaET4nnujwCBQEEEEAAAQQQQAABBHYlkKid+aMoUaeTZBBAAAEEEEAAAQQQeILAykq2uXDuVLCln3ey5zqp8IQ9+BKBeAr4if8wm1e+0lZt5th2zRTK0lDn/aWk9JctVr3hCVUPHFGu3Hh0IYDYEEiKQMHMXpnJbX6kNbd6QrqX57uScmbJAwEEEEAAAQQQQACBoQgkqxP+IErW+SQbBBBAAAEEEEAAAQR+JOAn/1vfzt1kveBTTvZiyZV/dCefIRBfAQszfpK6qfLkvJ+0Pr69CGAk0SatUzMValPe9ITKEx1li3VZwLuBJO00pzifmkmvktmHG/N/dJpFAGJDAAEEEEAAAQQQQACBnQokbD8WACTshJIOAggggAACCCCAAALbAtuT//kb/ezeB+XsaTJltm/nPwRiLGAW+EnpmsqtOVWnj6hYP6gg/MEl6/3UnoZbldD+wmxBxebs9tUASq1ZZfJln2pkKzYExl2g6L9tnxU4e3+r+4c3a+mu/LgnRPwIIIAAAggggAACCCAweIGk9cACgKSdUfJBAAEEEEAAAQQQQGB5Odf8dulOP/n/YT/57z8y+S+22AsE2byKrUN+UnpJpYnDykSX+w/8pLQvfkJPI6iJ7tO8bbZU274SQPXAkor1aQVhVmwIJECgJLlny+xj7Yf/jzX5n4kJyIkUEEAAAQQQQAABBBBAYHACiWuZBQCJO6UkhAACCCCAAAIIIJByAWvf377LzH1Kptt95ZX/KR8QsU/fTAU/+Vw7eGx7Mjpbaigel6WPvVxfAtx+u4VKW+WpBVUPHlHk35eGaQSB0QqU5LThguCjjQcat0ob/Cwc7fmgdwQQQAABBBBAAAEEYiyQvNCC5KVERggggAACCCCAAAIIpFeg2Vl/ppP7nBc46Sc/mPDwEJT4CmQKVdVnTqgyvaS8n4QOMtHl/mMSb8rCiN4WIF+bUm3muKoHjnA1gJSd/4SmG0p2c+js8xMLm8+QFF1PRGwIIIAAAggggAACCCCAwOMEEvgFCwASeFJJCQEEEEAAAQQQQCCdAn7y/1lm7ld99gu+UhCIrUD0Cv/yZFeNzhnlG9MKcwUp8H+emkkxqWmMIzov0VsvRG/F0Jy/YfvKDBadF7EhMLYCoZPO9nr6ldb8+vPHNgsCRwABBBBAAAEEEEAAgYEJJLFh/wxLEtMiJwQQQAABBBBAAAEE0iXQ6q6/w0/+f91nPeUrBYHYCkSv9G/5yeXy1LyiV52bxfLP0tj6DSMwC0JlChXVDp3YrmGuOIxu6QOBAQlsP8hMybnfbs2vv2BAndAsAggggAACCCCAAAIIjKdAIqPmmZZEnlaSQgABBBBAAAEEEEiNwPJyrtldfZ/kftbn3PCVgkD8BMyUyZdV9xPKjc5pZUt1BX6S2cxkFsdKTGamIMyo2Dio1vyKSu3DeuQtGkxsCIypQM7/rPy11vzqa7V0V35McyBsBBBAAAEEEEAAAQQQ6KtAMhtjAUAyzytZIYAAAggggAACCKRAYOLYarX5QPPtfjruHT7dpq8UBGImYH7SOL89iRxd7j+6tLwFGcV+I8DHCYS5gqoHj6g+e1K5ckOcw8fx8MU4CThV5PQLza3vfai5cEd9nEInVgQQQAABBBBAAAEEEBiAQEKbZAFAQk8saSGAAAIIIIAAAggkW6A+t9bsPWivM6e3SzYtNgRiJmBhRrlKw08cH1Xt0HGF+bKcj3EcKjHqSefKz/orV22rPndK5cmOMv58ysyfUQoC4yZgdevpDdZ74KcqS+uT4xY98SKAAAIIIIAAAggggED/BJLaEgsAknpmyQsBBBBAAAEEEEAgqQI2cXh1JgjcG2SKJv8PJTVR8hpTAT8pHL1/fGmio9rssgqNacnG6k9PsV1ZIMjkVZ6aV3XmmD+3B7av8HDlvbkHgZgKmCYke31u072pPXsu+jkaiA0BBBBAAAEEEEAAAQTSJpDYfPkDJ7GnlsQQQAABBBBAAAEEEihgraWNQ72M/ZScvcvnN+crBYHYCASZnErNGdUOHlV1el6ZXFFmGrNKvDs5Z/lqS/VDJ1Tx5zlfbcuCUGwIjJnAAR/vG1wmfO/EwtqS/5znyDwCBQEEEEAAAQQQQACB9AgkN1P+uEnuuSUzBBBAAAEEEEAAgYQJTC+en3SXtt7rJ/9fa9uvXkxYgqQztgJmpmgSuHpgSRVfo0vFS37mfxwrMUs7NIgm/Uut2e23eShPzGn7bQHEhsBYCRyU06t7Pb2vPrfW9ZFHD1z+AwUBBBBAAAEEEEAAAQQSL5DgBIME50ZqCCCAAAIIIIAAAggkRmDi2Gr10lbwETP3KsnVE5MYiYy9QJgtqDzZVfXAERWaBxVdBWCckyL2XQqYafstHyY7qh70Y6A+pWhhwC5bYXcERidgqvjOX5gx3duePTfjP6cggAACCCCAAAIIIIBACgSSnCILAJJ8dskNAQQQQAABBBBAIBEC09N3lt1D9iXJXi6p6isFgZELmAXKVydUmz2hkp/8zZSqfuLX/4lpPrTxrRKx78kgyGSVr02oOnNU1QNLj14NIMIUGwLjIFB2phe4MPw7je5GYxwCJkYEEEAAAQQQQAABBBDYl0CiD/bPziQ6P5JDAAEEEEAAAQQQQGCsBaLJ/0vF+7/qk3iR5Mr+IwWBkQsEmZwqB5f85P9xRZf+jyZ/lYiNJPYlYKYwV1SxfUj1zmkV6pOSv01sCIyHQFGm5wa29fXqwtrR8QiZKBFAAAEEEEAAAQQQQGBvAsk+igUAyT6/ZIcAAggggAACCCAwxgLR5P9m8f6vmPQ8J+XHOBVCT5BArtxUa2FF5YmOMrmSzAJZUv6RR18EgiCjXLGmxtwZNWZPKggzCfoOIJWEC+Tk3DOyPfdPWASQ8DNNeggggAACCCCAAALpFkh49kHC8yM9BBBAAAEEEEAAAQTGUqC5cEf9UvGBL/ngmfz3CJRRC5jCTE61g0fUXrpJ2WJVZqakbeTTXwELAhVbM5o8cUGF+pQfMzwF0V9hWhuQQCjZ0WzP/YPW3PqyJB7sxIYAAggggAACCCCAQLIEkp4Nf30n/QyTHwIIIIAAAggggMCYCVwMJw6vzgS9hz4puYtOKoxZAoSbMIHo1dv5+qRafuK/PD2v7amwaDoseZXcBnROg0xGje4Z1Q6fUCb/yFUjxIZAvAWi74bTCra+Wu+sXy9tZOIdLtEhgAACCCCAAAIIIIDALgQSv2uQ+AxJEAEEEEAAAQQQQACBsRHYyDTmv3mqFwYfd3Iv9WGXfaUgMBIBs2D7lf6VA4tqzJ1SppD04Si2AQpE46nUOqRG96wKjWmF2YLEVSTEFmcB/yCo4JYwcJ9udS/dqJWVbJyjJTYEEEAAAQQQQAABBBDYqUDy92MBQPLPMRkigAACCCCAAAIIjIWAn/zvPnwq6PU+KPWiyf/aWIRNkIkUCLK57Una2uwJlSfnFGT8vFc0WZvkSm7anpAfsEO2VFP98AlVDy4pV27KglBsCMRYIBqgt/n4Ptz6du4mFgF4CQoCCCCAAAIIIIAAAuMukIL4gxTkSIoIIIAAAggggAACCMRc4GLYmN88GTh9wE/A3SOZn20VGwJDFzALlC3VVZmaV3XmiPIVP0Hrb4uuhZ30Sn7SsAyCMKtia0a1Q8dUas9q+2oAYkMgpgJOGTm7QxZ8cOI7pfNLS3flYxopYSGAAAIIIIAAAggggMAOBNKwCwsA0nCWyREBBBBAAAEEEEAgzgLWmvvG8cC5n5UZk/9xPlMJjy2alC20DvqJ/6MqTcwpzBXlfM4pqeQ65HPtH++ULdVUObCgSrTYpNr2EVAQiKmAKVoEcGdPvY/+zeb3n7HEIoCYnijCQgABBBBAAAEEEEDgmgKp2IEFAKk4zSSJAAIIIIAAAgggEFeB2uK5RYX2KTl7jnjlv9hGI5ApVlSdPbZ9WfZ8rS0LQ0UTtOmpRr42GoMgm1cxWnjix1+0GCAIuQCK2OIpYMpItu6c+9jfbH7/LulenlMTGwIIIIAAAggggAAC4yaQjnj5YyUd55ksEUAAAQQQQAABBGIoUO9cmA+3gq/60J6u7YkF/xkFgSEKRO+/Hl2CvdE54ydhZxS96n+I3cenKyIZqYBZoGyxpvL0vOqdU8qVG2JDILYCplM9p89MLPzRM2MbI4EhgAACCCCAAAIIIIDA5QVScisLAFJyokkTAQQQQAABBBBAIF4C9bm1hTDY+i2TrSt6f+F4hUc0KRDIFMpqzJ3afh/2XLmuIAhl5kdkCqsZeZuN3iDM5FRoTKvROa3yZEfRApUUfCuS4hgKmLmlXk+/3OysP2sMwydkBBBAAAEEEEAAAQRSK5CWxIO0JEqeCCCAAAIIIIAAAgjERWD7lf9B77fk7FYfU+grBYGhChTqk2ouXK/o0utBNjfUvmPYGSHFSMDMlClWVJs9qkbnlDKFcoyiIxQEHicwY4H79Ym5tbsfdytfIIAAAggggAACCCCAQFwFUhMXCwBSc6pJFAEEEEAAAQQQQCAOAtEr/zO29auSMfkvtmELhNn89iv+G92zyharkp9sVeo3AOIoYEFGxdaMWosrKjYPiqsBiC2OAk4TvUBfnVjYXgTAc2xxPEfEhAACCCCAAAIIIIDADwXS8wl/nKTnXJMpAggggAACCCCAwGgFbGr+9ukw0Hudgpvkp7PEhsCQBKLJ01ylqXr3tMoHFmSZrJzvmyo5HGI9FsJCWfX506rMLCnMl6YUk/wAABAASURBVMSiFbHFT+CA6+nz7e76s7V0Vz5+4RERAggggAACCCCAAAIIbAuk6D8WAKToZJMqAggggAACCCCAwMgErLW0cWjTPfQBH8FLJcc1rT0EZTgCYa6g0sSsGvNnla9PSiZRpR8Y8FGKu0G0gKVyYGH7LQEKtUkFYVZsCMRJwEmLztzH2pfue9bMzEopTrERCwIIIIAAAggggAACCDwikKb/WQCQprNNrggggAACCCCAAAKjELDG/Pk5bW69S7JXSqr6SkFg4AJmgXKV1vYl/2uHjyuTL8n490QBvh4jgXxtQs2FM6ocmFemwDqqgT+I0MHuBJxOOet96MF86ZnT03cyQHenx94IIIAAAggggAACCAxaIFXtswAgVaebZBFAAAEEEEAAAQSGLGCtxQuzgQvfIfV+QnL1IfdPdykVCLJ5lSYPq9E9qdLEIQVBKDNRn2SAybiNiyCTU3VmSbXZ4yo0phSEGbEhECOB68y5918qPXAXVwKI0VkhFAQQQAABBBBAAAEElC6CIF3pki0CCCCAAAIIIIAAAsMTmOxuTGur927fo5/8Nyb/PQRl8AK5SmN7grQ6e0yZYjXW7+/uPMdIK/2P7fgoNKdUO3xCpemuMoWSP5MUBOIh4B/TbjCnDzyULT+j290oiA0BBBBAAAEEEEAAAQRGL5CyCFgAkLITTroIIIAAAggggAACwxFodDcaPW3+rO/tVbzy3ytQBi4QhFkV24dUnT2u0uScoq8lk6jSFQy4fZzHR+An/suqTM+reui4orcHMIvyERsCIxdwctc76937PW09Q7oYjjwgAkAAAQQQQAABBBBAIOUCaUufBQBpO+PkiwACCCCAAAIIIDBwgei9fwNtfc5JP+47q/lKQWCgAtEroCszi6rNHlW+2lIQBIrmQqm6mgP3+fny8R4jpjCbU7E5rfrcCZWmOgoyWbEhEBOB007u0xPz33xmTOIhDAQQQAABBBBAAAEE0iqQuryD1GVMwggggAACCCCAAAIIDFAgmvzfLN7/Fcm9xHdT9pWCwOAE/OxtrtL0k5+nVPGTn5l8yU9q+1ndwfWYoJZJJSkCFgTKlmqqHTqi2uzx7SsDSHwfiC0OAkd6Tr/U7Kw/Kw7BEAMCCCCAAAIIIIAAAukUSF/WLABI3zknYwQQQAABBBBAAIEBCjxcuO9eJz3Pd8H7/noEyuAEzE96liZm1TqyokJ9UhZGr3yOJj2p2p78vYYD+0gJMwgyeZUmD6u1eMP2lTDEhkA8BA5Z4H6dRQDxOBlEgQACCCCAAAIIIJBCgRSmHKQwZ1JGAAEEEEAAAQQQQGAQAkGzs/oBM3u9b5zJf49AGZyABaHqh5fVnD+rMOuHm0WT3YPrL4ktk1MyBcwCZct1TZw4p+rBRYnvDbHFQMBpwsz9yqOLAHjAjsEpIQQEEEAAAQQQQACB9AikMVMWAKTxrJMzAggggAACCCCAQF8FZmZWSs3u+rv9RNM7fMM1XykIDETAgkDZSkOTp9dVOtCV89NIVO3FgWNSMHaqcyc0cewWZQpl//DM0x9iG7XAtJn7wsT86rOli+Gog6F/BBBAAAEEEEAAAQRSIpDKNPkLOJWnnaQRQAABBBBAAAEE+iXQ6G40HswXf9Lk3u7n0yb71S7tIPBEgSCbV2nisJ/QvFm5QkWB34GqPTpwXFrGTqE+oYnjt6jYnlGQyfnvGgoCIxVY6Dl7f7v7zRu1spIdaSR0jgACCCCAAAIIIIBAKgTSmWT0N386MydrBBBAAAEEEEAAAQT2KdBauqUW2sOvkNPbfVMzvlIQ6LuABYGypZpqh46qPresaBLTSaLuwwC/VI2fMF9SvbOsysyiMsUKVwPw458yQgHTjf7x++da387dxCKAEZ4HukYAAQQQQAABBBBIh0BKs2QBQEpPPGkjgAACCCCAAAII7E8guuy/u5S92zl7k2/psK8UBPouEGSyKjQPqN49qdLUnCzM+D6Mqv0ZiOOllBkEmbwq0/OKFtHkG5OPfi+JDYHhCzhl5HS7LPggiwCGz0+PCCCAAAIIIIAAAukSSGu2LABI65knbwQQQAABBBBAAIE9C3S7G4UHs6W7AtO7JDsuNgT6LWCmTKGksp+wrM0eU77aVnQlgJTN2WpA+dKuSWm0tTBUoTGl2uHjKk91FOYKYkNgJAIWLQKwO/0D+4da387fqI2NaHXXSEKhUwQQQAABBBBAAAEEEiyQ2tRYAJDaU0/iCCCAAAIIIIAAAnsT2Mh8z23eJXM/66Qb9tYGRyFwFQEz5SoNRRP/lYPzym5fstzSOF87oJxFu1J6DaLvr1JN1ZlFRQsBsqWq2BAYiUC0CMDsDsk+Uv9Pl66TFPhKQQABBBBAAAEEEEAAgb4JpLch/rhI77kncwQQQAABBBBAAIE9CLTntm5zpk/4Q8/4SkGgvwJ+crLUOqhG56SK7RmF2bzkb6Na/xzwxNKPgejV/6WJQ2ouXrf9vSY2BEYhEL0dgNlTwp4+1zx8fnkUIdAnAggggAACCCCAAAKJFUhxYiwASPHJJ3UEEEAAAQQQQACB3QnUFi4ccdb7vD/qmK8UBPoqEIQZ1Q8fV717SrlKUxaEfW2fxh4R4H8EfiAQfY9F32sN/z1XnzshC/me+4ENH4cq4AeenVeo35jorB8cas90hgACCCCAAAIIIIBAggXSnBoLANJ89skdAQQQQAABBBBAYMcC1YW1o5ne5h/I7OSOD2JHBHYoEGQLah5ZUfnggoJcQc5MTqL23wBTTJ80BqLvueh7r+W/B8N8yQtREBi6QGgKru+Zfm3i2CrvSyE2BBBAAAEEEEAAAQT2LZDqBlgAkOrTT/IIIIAAAggggAACOxGIXvmf7fX+sRQc9/ubrxQE+iaQq7U0efK8Cs1pRa9I7lvDNHQZAW5C4PIC0fdeoXlAE8vnVGhMXX4nbkVgsAL+9wt3Z+8h+wcsAhgsNK0jgAACCCCAAAIIpEEg3TmyACDd55/sEUAAAQQQQAABBK4uYJPdjQOZXu8X/czsEb+rf3Le/09BoA8CFmZUObig9rGblC1VZWbUQRvQPmPsGmMgW6youXS9qoeWFGRz/jvdfKUgMDSBaMA9tfdw8GvR7x++1+hr/4GCAAIIIIAAAggggAACuxJI+c5ByvMnfQQQQAABBBBAAAEEriQQNLobnZ7b+ozfYUNOGf+RgsC+BcxMmUJZ9bnjqh0+rjBb2HebNLAzAfZCYCcCYa7gvzeP+e/RE8qWo8U5PHWyEzf26ZtATs49M/r9ozF/fq5vrdIQAggggAACCCCAAAIpEkh7qvwVm/YRQP4IIIAAAggggAAClxXwk/9zgW3+jDP3Y36Hoq8UBPYtEF1mPFebUH3+lMoH5xVks1L0+k7qMBzog3G24zEQXaGjfKCrxvxpFZpTir4WGwLDEyhGv3+ECt4zNX/L9PC6pScEEEAAAQQQQAABBBIhkPokgtQLAIAAAggggAACCCCAwBMEosvumjbfKKfn+bvKvlIQ2LdAkMmq2J5RvbOsYuuAzPhzbN+ou2qAnRHYvUC+/uiCnemOgmx+9w1wBAJ7Fyg7/3vIpsu+Mfq9ZO/NcCQCCCCAAAIIIIAAAmkTIF+ecWIMIIAAAggggAACCCDwGIHpxfNTW9p8g0mv8Dc3faUgsG+BMF9UZWZRtbnjylWjYeVHmKgapgF9SRhIezDIFCqqzR5T7fAxZUs1sSEwRIGDvq83RL+XRL+f+M8pCCCAAAIIIIAAAgggcC0B7hcLABgECCCAAAIIIIAAAgg8KjBxbLV6aTOIJv7f6G+a8ZWCwL4FsuWaGt2Tqs4sKlssy/y8P1VDd8Ac8/2MgTCXU+VAV42F0ypOzMgCnk4R27AEokUAb3x4K3xNc+GO+rA6pR8EEEAAAQQQQAABBMZVgLgl/mJlFCCAAAIIIIAAAgggEAmsrGTdw3aP//Qdvh7wlYLAvgWiS/23lq7zE4aHFL0FwL4bpIG9CnAcAvsWsCBQoTGpRmd5e0EP39P7JqWBnQscMLm3Bu7B58r/vrLzw9gTAQQQQAABBBBAAIHUCZCwFwh8pSCAAAIIIIAAAgggkHqB5ndKz3dOn5BpNvUYAOxbwIJw+5L/9fnTylbbkgVyfnBR/RTWSBzol7HXvzEQFiuqHDqievekMsWy2BAYksBB/3vKx6PfV4bUH90ggAACCCCAAAIIIDCGAoQcCbAAIFKgIoAAAggggAACCKRaoDW3vmzqfdojHPKVgsC+BMJcQY35U6rNHfeTgxWxxUCAEBDoq4ApyOZVmuqosXBWuWpTbAgMSeCQyf1Sa379BUPqj24QQAABBBBAAAEEEBgvAaLdFgi2/+c/BBBAAAEEEEAAAQRSKrA9+R/0/kSyw2JDYJ8C2XJNzaXrVD7Q9ROEOckkqjRqA/qXMJD6bWBhoEJrWq3jN6nYPiiz6BtebAgMWqAh536n1V29ddAd0T4CCCCAAAIIIIAAAuMmQLyPCLAA4BEH/kcAAQQQQAABBBBIn4BNHF6dUdD7fSebSl/6ZNxPAbNA+frE9uT/9kRgEMh8B1TFwYEYJAykgRlkC2W1jtyg8sF5BZmc2BAYgkDW/3z5en1h9UbpYjiE/ugCAQQQQAABBBBAAIFxECDGRwWCRz/yAQEEEEAAAQQQQACBNAkEk4sbi71M8BXJFsSGwD4EgkxWxclDfvL/euVrE74low5sqnUvthwjzoc0YIMgm1dj/rTqnRO89YfYhiHgZPNhT19rzn3rVmkjM4w+6QMBBBBAAAEEEEAAgXgLEN0PBIIffMJHBBBAAAEEEEAAAQTSIlDvXOhsbW3+vDl3u8856ysFgT0JhLmCyjOLaiycVrZU3VMbHDRgAZpHYEgCFoSq+MeD5pHrlau1Jd4SQGwDFYie0zttQe/j9c7WGene6OuBdkjjCCCAAAIIIIAAAgjEWoDgfijAHwc/pOATBBBAAAEEEEAAgTQINBdW58Kg92bJbndSQWwI7FEgW6qpOndMNV+DXEHORI2hAeeFcTnsMZBvTKp9/CaVJmdlmeweH2E4DIGdCJh/Xs9uCs39dGP+j06zCGAnZuyDAAIIIIAAAgggkFQB8vqRgP9D4Udf8BkCCCCAAAIIIIAAAkkWqCytT1rPXq2eXumnxNpJzpXcBitQaE6psXBq+9W+0at+B9sbre9DgEMRGIlAWCipuXhW1UNLyvjPRxIEnaZFoOgTvTuUvWdi/g+P+M8pCCCAAAIIIIAAAgikUYCcHyMQPOZzPkUAAQQQQAABBBBAILECje5GI7/pXuITfJVME/4jBYFdC1gQqHygo/r8aRXaB2Vm1FgbcH7MMDAbjUGQy6s6e0S1zgnlqq1dP95wAAK7ECg555691dOb27PnDu3iOHZFAAEEEEAAAQQQQCAhAqTxWAEWADxWg88RQAABBBBAAAEEkimwvJwL3aWnOumnfIIdXykI7FogyOZUPXzMT+YtK1tfsG6/AAAQAElEQVSty48nqhRvA+Lj/Ix4DERvAVCcOqz6wikVWge2Fwz5kCgIDEKgZha81GWCd0VXPBpEB7SJAAIIIIAAAggggEBsBQjscQIsAHgcB18ggAACCCCAAAIIJE/gYtj+fuuCM33U58bkv0eg7F4gU6yo2jmp8qElBYWyn1QNfDWq4m3giI8xGoMxoCCjXH1C9cWzKk53ZGFm9w9CHIHAjgRc2+/26tyl3iu73Y2C2BBAAAEEEEAAAQQQSIkAaT5egAUAj/fgKwQQQAABBBBAAIGECdQ7fznnAvdVyU6IDYE9CGTLddUXTqsy01WYy8tM1PEw4DxxnuIzBoJA2XJVjaWzqhw+qiCTFRsCgxGwuh/4H/qu671sMO3TKgIIIIAAAggggAACsRMgoCcIsADgCSB8iQACCCCAAAIIIJAcgUZ3oxFa7/cl60oysSGwS4Fspa7m0etVmjykIMj4QWTUsRHgXCEQP4Ewk1Ojs6zG0vUyrgSwy0dkdt+FQE3W++WJ+dXn7OIYdkUAAQQQQAABBBBAYEwFCPuJAiwAeKIIXyOAAAIIIIAAAggkQmB6+kzZ7OGv+2Su85WCwK4ELAhUaE5p4vSa8o1JycxXSf4DVRoLA84V5ymuYyAwlQ92NHndbcoUSv48RYGKDYF+C4Q9p99odVdvlS6G/W6c9hBAAAEEEEAAAQQQiI0AgTxJgAUATyLhBgQQQAABBBBAAIFxF2gu3FG/VKx+yVzwzHHPhfiHLxC9Krc4NafWyVsV+sk550OgSuNmQLycs7iPgVytpYmz6yq0Dih63PEPNRQE+ixgDd/gf9XofmvNf+Q5QI9AQQABBBBAAAEEEEieABk9WYBf/p9swi0IIIAAAggggAACYyxQmz3XMvfA2yS7KG2/TllsCOxUIMgVVJ5ZUOPoDQqy+Z0exn7xEyAiBMZCIFOqqXn8RpUOdHnMGYszNpZBzgZyn2x0N85IXAlgLM8gQSOAAAIIIIAAAghcTYD7LiPAAoDLoHATAggggAACCCCAwHgKRJf9z2bCl5uzt/gMyr5SENixQLbSUK1zQvWls7Iw5BXvXi7ur6C+cny8+h2b8RkD0cKj2sJJVQ4fUaZY8d95FAT6KWDRc383BNr8eKPzl2f62TJtIYAAAggggAACCCAwegEiuJxA9EfA5W7nNgQQQAABBBBAAAEExkpgevrO8sOF6j1+0uuNTm5irIIn2JEKmJlytZZqC6dUnl2UmVHH3YD4GcNjNgbCbF6V2SOqzS/7x6Om/AkUGwJ9FMj5tm4zbf3UxMLaUf85BQEEEEAAAQQQQACBZAiQxWUFgsveyo0IIIAAAggggAACCIyVwEbm4cJ9t/kJk3dK7pi0/Wo3sSFwLQEzU6F9UPWF0yq0pv0Q4k+ka5mNw/3EiMA4CgSZrIpTh1Xzj0f55pQsCMcxDWKOr0DJzJ615fS2eufCfHzDJDIEEEAAAQQQQAABBHYuwJ6XF+DZrcu7cCsCCCCAAAIIIIDAGAm0Or2bA7P3mHRaYvJfbDsSsDCj4nRH1fmTyjUnJT/Z5iQu/T/+BpxDzuHYjoHocSjvJ/9ri2dUmDyk6HHKn04KAv0SaJrTS0Lr/Xh1ZoOrJfVLlXYQQAABBBBAAAEERiVAv1cQYAHAFWC4GQEEEEAAAQQQQGA8BCYXLhyReu/0E7fnfcTRJW79BwoCVxeIJtVK03OqLpxUttrcnvyXmahJMCAHxvGYj4EgVM4/LtWXzqo8syCuBCC2/gq0fHNvyuW3XjJxbLXqP6cggAACCCCAAAIIIDCmAoR9JQEWAFxJhtsRQAABBBBAAAEEYi8QvXpty/XeKNPdPlgm/z0C5doCQTan6txxRZNr2WJFZiaTqFIyDCTykDCQxtvAPy5lCiXVFk6pfuSs2BDos8CUc733bT6sp2hlJdvntmkOAQQQQAABBBBAAIHhCNDLFQVYAHBFGu5AAAEEEEAAAQQQiLPAzMxKKZf3k//S23ycBV8pCFxTIHrlf7VzQtX5ZVk2N7aXCXc+U6oue/5wwSVJY8AyWZUPLal93W0KwozYEOifgM0ETr/a/pvKdf1rk5YQQAABBBBAAAEEEBieAD1dWYAFAFe24R4EEEAAAQQQQACB+ArY/bn805y2ftrPADIjEt/zFKvIosn/1slbVekclyx6zb/YkidARggkT8A/XhXaB7YXAWSrDfH4Jba+CVjb9bZ+s7mwOte3JmkIAQQQQAABBBBAAIHhCNDLVQRYAHAVHO5CAAEEEEAAAQQQiKPAvUGju3E2cPZ1OavEMUJiipmAnzzLlut+8mxdhalZbU+e+dv4aAm0ICfGdXLHQK45qebJW5VrTMrCUGwI9EngeNCzfz41f8t0n9qjGQQQQAABBBBAAAEEhiBAF1cTYAHA1XS4DwEEEEAAAQQQQCB2AvWFP7wh1Obv+UmuSuyCI6DYCVgQKldrq3nqnPJN5jaU9I38EEi4QLbSUGv5ZhWn5xRkcwnPlvSGJeCk45u97Je4EsCwxOkHAQQQQAABBBBAYN8CNHBVARYAXJWHOxFAAAEEEEAAAQTiJNDuXDgR9PRp/0T1YpziIpZ4CliY2X7Ff/P4inLVuiy5Lwwmt0fPLedYjIUUjIVMqaLawimVZxYU5gpiQ6AvAuaeY1vBhya7Gwf60h6NIIAAAggggAACCCAwQAGavroACwCu7sO9CCCAAAIIIIAAAjERaMyf78h6P2OytZiERBgxFgiyeRUPzG1PkmVqTW3Pioot4QKkh0BqBDLFsiqd4yp3jin0n0smNgT2J2A5mXvBli79ZG32XGt/bXE0AggggAACCCCAAAIDFaDxawiwAOAaQNyNAAIIIIAAAgggMHqBRnejEfTCtzjpbh9N1lcKAlcUCHIFlQ4tqDp/UplS1e9ncn5yjJp0B/JjjKdrDAT5osqzS4881pX9Y110CQz/iEdBYB8CDX/sa7IZe3lr6Zaa/5yCAAIIIIAAAggggEAMBQjpWgIsALiWEPcjgAACCCCAAAIIjFRgevrOcuAefrXMvdwHwpPRHoFyZYHolf/R5H9l7pjCYkXOT4g5vztVSrwB55lznMIxYJmcigc6qh+7XtlK3QtQENivgB10sje5zeyztLGR2W9rHI8AAggggAACCCCAQN8FaPCaAsE192AHBBBAAAEEEEAAAQRGJbCykn24cP9zZcEbfAjTvlIQuKJAmC+qtnRm+7LYYaEkM6OmyMCM822GgVn6DIJMVoX2jBonblauOXXFx0juQGCHAv65Qlvy/72r+We9OyUWAezQjd0QQAABBBBAAAEEhiRAN9cWCK69C3sggAACCCCAAAIIIDAagda38zea9JO+90Vf/af+fwoClxEIsjnVjpxVaWZBYa5wmT24KeECpIdAugXMlKu31TqzqsLEoXRbkH0/BEInXWfWe1tz8eHjYkMAAQQQQAABBBBAID4CRLIDgWAH+7ALAggggAACCCCAAAJDF5iYXz3mLHivzJ33nYe+UhC4rECQzat56tz25L9lMpKfCKNayhzIlzHPGFAQKCyU1DxzfvtKKGJDYH8CoT/8DuuF9zYXVuf85xQEEEAAAQQQQAABBGIgQAg7EQh2shP7IIAAAggggAACCCAwTIHJ7sYB54J3+OmceyQLxIbAFQTCXFETN9+hwtSstidAxZZKAZJGAIEfCgTZnKqLp1WdP+l/gvIjVGz7EQjl3PODXvDm5sJKfT8NcSwCCCCAAAIIIIAAAn0RoJEdCfCX4I6Y2AkBBBBAAAEEEEBgWALT03eWe3r4hU69Vw6rT/oZPwGzQNlyTa2V25SpNOQkaooNOP+Mf8bA48eAZXOqLJ5S/fiKooVSYkNgHwJO7r3WKz5vdvZccR/NcCgCCCCAAAIIIIAAAvsWoIGdCbAAYGdO7IUAAggggAACCCAwHAF7qPjA05zsZyXjSWaxXU7AglD59gG1zq4rX2sr+qOGqjQ7kLs4/zwGPHkMhGFGpZl5VZdOKVOqSmZiQ2AfAl+8LwyeJ21k9tEGhyKAAAIIIIAAAgggsB8Bjt2hQLDD/dgNAQQQQAABBBBAAIGBC7Q6584Fcp+WrC02BC4jYGGo/MRB1Y5dr0ytIecntKiWcgfy53uAMXClMWCZnEqHj6h29Dplqw2xCEBsexcom9nPt7pbt++9CY5EAAEEEEAAAQQQQGA/Ahy7UwEWAOxUiv0QQAABBBBAAAEEBiowMb96TBZ83ndyxFcKAk8SsDCjwuQhVZfOKBNNZIlXs4pNwgABBK4qYBaoMH1YlYVTyjWn/I/a4Kr7cycCVxHoOLlPtToXzl9lH+5CAAEEEEAAAQQQQGAwArS6YwH+6tsxFTsigAACCCCAAAIIDEqgsrQ+2evZRyW7SWwIXEYgyOa2L2Vd8ZP/2VpTsugVv5IzatoNyJ/vAcbAtceAgkcWAURXAsg1pyX5B0+xIbB7AT9yTsl6H5pYWDu6+6M5AgEEEEAAAQQQQACBvQtw5M4FWACwcyv2RAABBBBAAAEEEBiEwNJd+dxm7/1+Pvc5g2ieNsdfIMhkVTw4r8riKWWr0eR/9GeM+cSo2p7ES7WDhIGEgYSBdA0DC8LtKwDUjt3gH1PnxIbAHgVCf9yF3pbePXF4dcZ/TkEAAQQQQAABBBBAYBgC9LELgeiZs13szq4IIIAAAggggAACCPRXoHXpe2822cudlO9vy7SWBIHosv/FmXlV/eR/pli5xvSWuF9KmQH5msQ5lzCQdmyQq7cULQKodI+LDYE9CpT8gHuBC/XW6qGb23tsg8MQQAABBBBAAAEEENiFALvuRoAFALvRYl8EEEAAAQQQQACBvgq0Ouef759Afr2f/J/oa8M0lgwBM5UPH1HtyHUKC6Vk5EQW/RWgNQQQ2JNAtKCqunBaLALYEx8HPSLQcLKXZbK552t5OffITfyPAAIIIIAAAggggMCABGh2VwIsANgVFzsjgAACCCCAAAII9EugMb92Vha+ybd3xNfoRaz+AwWBHwk0Tt6i2rHrFeS4OMSPVPjssQJ8jgACexcI8gVVj5xVY/lm/+M4s/eGODKtAtHvbrP+v3c3Hmg+I60I5I0AAggggAACCCAwHAF62Z0ACwB258XeCCCAAAIIIIAAAn0QmOzedCBw9k7JPdU3x++kHoHyIwGzQPVT51SaOyqFGTkzKgaXGwPcxrhgDOxzDFg2r+LsoqpHr5Nlsj96IOYzBHYmYH63I0FPH2p1V2/1n0df+w8UBBBAAAEEEEAAAQT6KkBjuxTgydZdgrE7AggggAACCCCAwP4EWku31LaUf4Of0n3x/lri6CQKBNmc6idvUvnwYhLTI6e+CtAYAgj0QyCa+C8fXtq+GkBYLEtmYkNgVwJmN5oL3lyfW5v3xzGAPAIFAQQQQAABBBBAoJ8CtLVbARYA7FaM/RFAAAEEEEAAAQT2LNDtbhS0mX2+f2b4zU7iuu5ie6xAmC+qevSsyVT9NwAAEABJREFUSrOLsiDYnoMyP1iowuJy44DbGBeMgb6NgWjxVaV7XLUjZ5UpVR950BEbAjsXcOZeHoZ6U2VpfWLnR7EnAggggAACCCCAAAI7EGCXXQsEuz6CAxBAAAEEEEAAAQQQ2IvAxkbme8Hmmj/0XX7yf9J/pCDwQ4GwUFZl8ZRKh/zkf8h7Uf8Qhk+uKMAdCCDQX4Fo4VXx0ML2Y3G2Utf26gKxIbALAefenNt0L52dPVfcxVHsigACCCCAAAIIIIDAVQW4c/cCLADYvRlHIIAAAggggAACCOxewCb+4tKic3qHpJO+UhB4RMBM2WpD1aXT25P/QTa6MIT5+6gSBlcxkPCRMJAwkPpoYEG4/VhcPXJWufqEbzp6HBIbAjsUsILJ3ndfGP7YDg9gNwQQQAABBBBAAAEEriXA/XsQYAHAHtA4BAEEEEAAAQQQQGB3AhPHViu9nt4t5562uyPZO9ECP5j89xNNpcOLCvJ+8t98xlT1cT4voW1JGEkYSBhI/TawMFBxpqva8RuUa0yIDYHdCDi5A5L7uUZ3bWM3x7EvAggggAACCCCAAAKXF+DWvQiwAGAvahyDAAIIIIAAAgggsCuB3oPBe/wExUsly4kNgW0BU7Zc236/6eL0rIIw44eIqBIG0rUNJPaRMJAwkAZmUJg4oMbyTco1J8WGwG4EzGwpkPt4a259eTfHsS8CCCCAAAIIIIAAAk8S4IY9CbAAYE9sHIQAAggggAACCCCwU4FWd/VFMvcWyUpiQ+BRgUypotqJFeWnZqUwK+ensKiGww7HAWOFscIYGM4YyDan1Dh1q4oz848+evMBgR0KmN2koPfhicOrMzs8gt0QQAABBBBAAAEEEHiSADfsTYAFAHtz4ygEEEAAAQQQQACBHQi0u2u3SPYJSU1fKQhsC4T5ghpnzm1P/lsmK5lRMdjNGGBfxgtjYIhjINtoK3o7gNLcUbEhsGMBp4zf9+kutLd1uxsFsSGAAAIIIIAAAgggsHsBjtijAAsA9gjHYQgggAACCCCAAAJXF6gsnp9ycp/xe3V8pSCwLRD4Cf/WjbcrPzkjC0PJz/1TJQyknRtI7CthIGEgDcfAlKnUVDt6VqXDS2JDYOcCVnPSq77rNt+082PYEwEEEEAAAQQQQACBHwjwca8CLADYqxzHIYAAAggggAACCFxRYHJ5o5LbCj9pspv8TvzO6REoUpDNqX3u6cq3p2RmMo9CFQ7S7gwk9pcwkDCQhmqw/dYtx65XaXZR2u5ZbAhcSyD6MT/th8vr2931e/zO0df+AwUBBBBAAAEEEEAAgR0IsMueBXgyds90HIgAAggggAACCCBwWYHl5dzW/ZdeJ7lnOYlLvl4WKX03hsWy2jc+RfnGRPqSJ+O+CtAYAgiMTmB7EcDR61SeO7K9qGt0kdDzmAkc878Xvq29cNuNPu7AVwoCCCCAAAIIIIAAAtcUYIe9C/BL997tOBIBBBBAAAEEEEDgiQIrK9nmfc07JHuVpClfKWkXMFO2UlfzzDnlJg5I/muxIbB3AY5EAIERC0RvB1BfvvHRRQD5EUdD9+Mi4ORWndt8Q6O7MedjNl8pCCCAAAIIIIAAAghcTYD79iHAAoB94HEoAggggAACCCCAwOMEgsZ38ictsDfJtPy4e/ginQJ+sj9bbah2YkX5qUOyIJTMP+dPxWHPY4Dxw/cQYyAOYyDIF1Q9clYlrgQgtp0KWE49e1GgzVfVZs81d3oU+yGAAAIIIIAAAgikVYC89yPAAoD96HEsAggggAACCCCAwA8FWku3zIQKXi+np/qa+eEdfJJOAT/Bm601VT12nQrTh2VBNCT8xJ2owkDaqwHHSRhIGEgxMAjyRVWPnlW5c0yWiR7jxYbA1QVMFb/DG7LZ8O5ud4O3iRIbAggggAACCCCAwBUFuGNfAsG+juZgBBBAAAEEEEAAAQS8gJ/8r2kz8wInPd9/WfSVkmYBM0WT/zU/MVQ8MKfATwz5m0QVBrY/A8YQfoyBeI2BTHQlgKNnVF04KYuu8iI2BK4pcMA5vev72rzV78nzkh6BggACCCCAAAIIIPBkAW7ZnwC/aO/Pj6MRQAABBBBAAAEENjYy2syd80/mvtljTPlKSbOA+cn/SkO1Y9ereKCjIMx6DT/rK6owkPZnIHG8hIGEgRQjgzBXVPXIme2rAVgYig2BHQiccXIfqi3csriDfdkFAQQQQAABBBBAIH0CZLxPARYA7BOQwxFAAAEEEEAAgZQLWP0/PNyReh8ws6WUW5C+F8iUqqot37h92X+FGTl/G1U49GUc4Mj3EmMgrmPAsnlVFk5uL/4K/Of+W56CwFUFnNmFTC/7c9PTd5avuiN3IoAAAggggAACCKRQgJT3K8ACgP0KcjwCCCCAAAIIIJBmgaW7cmFoH5LsnNhSLxDmi2qcPa/CgdlH3g/aPAlVMXqh7njHwlji/DEGYj0Ggnxe5YVlNc7cqrBQEhsCVxVwyvj773m4cN+H/UcKAggggAACCCCAAAI/EuCzfQsE+26BBhBAAAEEEEAAAQRSK9De+u7rfPIv8TW6zrv/QEmzQG15RYWpQ+J9oNM8CgaXOy0jgED8BYJsTsVD86qdvJlFAPE/XXGIsGhmb2h1V18Uh2CIAQEEEEAAAQQQQCAeAkSxf4Fg/03QAgIIIIAAAggggEAaBZrz62ecsy9KlhNb6gWaN6yrMn9CFgQyMyoG/R4DtMeYYgyMyRgIMlmVDy8qejuYIF8UGwLXEKjJgl+Y7Jy7/hr7cTcCCCCAAAIIIIBAOgTIsg8CQR/aoAkEEEAAAQQQQACBlAm0Dm3MmnP/MGVpk+5lBMxP9DSvW1Wlc+wy93ITAv0SoB0EEBgngWgxWHnuiOonblBYLPvQzVcKAlcQcL2ZngWfnexuHLjCHtyMAAIIIIAAAgggkBoBEu2HAAsA+qFIGwgggAACCCCAQIoE6nNrTZd9+NM+5UVfKSkWiF7ZWT95k8rR5L9Ff1pEEzxUCYO+G2AqYSBhII2RgQWhyt3jqh45o7BU9qFHj41iQ+AyAhY42a1b2ry30d1oXGYHbkIAAQQQQAABBBBIiwB59kUgepauLw3RCAIIIIAAAggggEDyBWZnzxUzgXuDyZ7psw19paRUIHpFZ+3YdSrPHZWFmZQqkPawBOgHAQTGUyBaBFBZWFZ16fSjVwIYzzyIeigC0ftF3B1o85UTx1arQ+mRThBAAAEEEEAAAQRiJ0BA/RFgAUB/HGkFAQQQQAABBBBIgcBG5oGM3elkr5OsLrbUCoSFkqqLJ1XuHFWQy2mMXpBKrCaN4fkiZs4bY2CMx4CFof+Zsaza0TMsAhDbNQQO+ftf4x60O7R0V95/TkEAAQQQQAABBBBIlwDZ9kmABQB9gqQZBBBAAAEEEEAg6QLthYev95P/b/OTh3NJz5X8riwQ5PIqzy35ekSh/3yM56T8UBZVGgMDYuT7jDEw9mMgCFWZP6H68esVFqIXeosNgcsLmE440+snHv7eKene4PI7cSsCCCCAAAIIIIBAMgXIql8C/CLdL0naQQABBBBAAAEEEizQmD/fcb3gtZLdIieu9650bkE2tz3xX1k8qbBUkcyoGAx+DGCMMWMgEWPAwozK88fVOHWLoivJiA2Bywk88nvmBRfoNe3Zf37wcrtwGwIIIIAAAggggEBCBUirbwIsAOgbJQ0hgAACCCCAAALJFJic3KgEveAFknu+z7DsKyWFApbJqjR3RNWjZ5Up18SGwLAE6AcBBJIjYEHof5YsqXHmVoXFUnISI5N+C5Sc7IW9bPDSiWOr1X43TnsIIIAAAggggAAC8RQgqv4JsACgf5a0hAACCCCAAAIIJFDgYrhV3lpVoFdJ1hZbKgXMT9iU/eR/bXlFYbkqZ0bFYFhjgH4Ya4yBhI0BhRkVZxdUP3NOYZF1hWK7goBr+2/+9/Qe1q3SxfAKO3EzAggggAACCCCAQHIEyKSPAiwA6CMmTSGAAAIIIIAAAkkTmFz4ywXJvV1OJ5KWG/nsXCDXnFTj5I3KFkqK/oCgCgc/fIYzDrDGmTGQxDEQhhlVDs2refoW8XYA/gGVclkBkybl7PPt2e8cuOwO3IgAAggggAACCCCQIAFS6adA0M/GaAsBBBBAAAEEEEAgOQLNhTvqvV7vNT6ju3zllVceIY0l15jQ5PozFfjJf+cBqBIGQzRgzDHeGAOJHQPbVwI4vKQGiwD8KKdcRWC5l33wy1e5n7sQQAABBBBAAAEEkiBADn0VYAFAXzlpDAEEEEAAAQQQSIrAxdD1HtrwE51vSUpG5LF7gXz7gKY2nqMgm9v9wRyBQB8EaAIBBJItYEGg0twRbb/FTKGU7GTJbs8C5oK7293V90sbmT03woEIIIAAAggggAACsRYguP4KBP1tjtYQQAABBBBAAAEEkiAwMf+NJf+L4t/xuZR9paRNwEzZWkvtW56qIJeX/NdUw2H44wBzzBkDKRgDFoYqHV5SqXPkkZ85YkPgyQJOdm+r+9Dt0r3+V9Qn388tCCCAAAIIIIAAAmMtQPB9FuCX5j6D0hwCCCCAAAIIIDDuArXZc62egs9Kbn7ccyH+PQj4yabosv/NG9aUKdf20ACHINAvAdpBAIG0CIT5gurHr1ele5xFAGk56bvPMyuFn2l0/5szuz+UIxBAAAEEEEAAAQTiLUB0/RZgAUC/RWkPAQQQQAABBBAYZ4GVlWwmY2+Vc88a5zSIfe8CueakGmduUWHyoKJLM5uZzKhmGJgN2YD++N5jDKRqDISFkmrLN6gyf0JBJrf3H2QcmVQB/4igo4Hsfa3FC4eTmiR5IYAAAggggAACqRQg6b4LBH1vkQYRQAABBBBAAAEExlag8Z2Sn/i3nxrbBAh8XwKZakO1Y9f5yf9DsiDcV1scjMB+BTgeAQTSJxDmi6qduEGVI6f4OZS+03/NjJ0UvS/Rndraeu3EsdXqNQ9gBwQQQAABBBBAAIGxECDI/guwAKD/prSIAAIIIIAAAgiMpcBEZ/2GQO79kvGEqtK3ZSr17cn/4oE5WZjxAEYVBhqdgUTfEgYSBlLKDKJFANHbAUQLAR75eSQ2BB4r0JTs5VsP2rO1sRH9wiI2BBBAAAEEEEAAgbEWIPgBCLAAYACoNIkAAggggAACCIybQGXx/FTPem/zcUfvqxrNevpPKWkRCItlVY+cUmnuiCyfl/MjgCocRjoO8Od7kDGQ5jFg+YKqx86qdnLl0UVpafmJTJ47FOiYuTc0/+PWLTvcn90QQAABBBBAAAEEYitAYIMQYAHAIFRpEwEEEEAAAQQQGDOB3GbwCpPd5cMu+EpJkUCQzanSPabq/AllcjlFfyBQhYNGbED/jEHGQOrHQCaXV23hpKpLJ8WGwBMEQslutsC9pt65MC82BBBAAAEEEEAAgfEVIPKBCETP7Q2kYRpFAAEEEEAAAQQQGA+BVnftGTK9wkmT4xExUfZLwOm8wSgAABAASURBVMJQlYVl1U/eqCBfkMyoGMRiDDAW+V5kDDAGojEQFovbb09TWTghNgSeIOB/cdGLQ/WeNzm5UXnCfXyJAAIIIIAAAgggMCYChDkYARYADMaVVhFAAAEEEEAAgbEQaC1eOCyn1/hgufS/R0hbyU8cUOPUTYquApC23Mk31gIEhwACCDwqYMqUq/5n1c3bV6t59EY+IPADgaKZe89WeXNNuhj+4EY+IoAAAggggAACCIyNAIEOSIAFAAOCpVkEEEAAAQQQQCDuAtPTd5a11XuNzD3Hx2q+UlIkUJia0eT63bJcXs7nTRUOsRkHnAu+HxkDjIHHj4GwXFXt9M0qd47KAp7K8g/XlEcFnGzaj5aPTCx8c9HfxO+zHoGCAAIIIIAAAgiMjwCRDkqAv5oGJUu7CCCAAAIIIIBAnAVWVrKbhfvvdHIvl58CFlt6BMyUbbQ1eduzFWRzPu/ouXKqhEFsDDgXEgYSBhIG0mMMspWG6qduVnGmKxYBiO1xAnZTr6c31+fWGo+7mS8QQAABBBBAAAEE4i1AdAMTYAHAwGhpGAEEEEAAAQQQiK1A0PqrwlEX6DUmi14tFdtACaz/AvnWtCZufdojk//m26fqMfNLfB6D8cD5kDCQMJAwkJ5okK03VT1yWrn2ARYBiO3xAu61QeBeqI2NzONv5ysEEEAAAQQQQACBuAoQ1+AEWAAwOFtaRgABBBBAAAEEYinQ6G7UXKiXyrmnxTJAghqYQLbeUvP688o3J544p8LXXp25b8VhHBCDhIGEgYSBdFmD4sE5NU7dpFx72u8QPXKLDQEvYCWz4Gcaf9E777+gIIAAAggggAACCMRfgAgHKMACgAHi0jQCCCCAAAIIIBA7gZWVrGnzLnP2E+LS/0rTlmtMbE+Y5JkwSdNpH8NcCRkBBBC4tkC0CKB55lblmpPX3pk90iPg3Gzg3EenOxfm05M0mSKAAAIIIIAAAuMqQNyDFGABwCB1aRsBBBBAAAEEEIiZQPs7uUWT3u/DOugrJSUCYami6tHTKs4uyDJZyfwooOIQxzFATIxLxgBjYIdjoHDgsBpnblH0M05sCPxQwK1dss33tZbuqv3wJj5BAAEEEEAAAQQQiJ8AEQ1UgAUAA+WlcQQQQAABBBBAID4CMzPPLsmFH/ARnfaVkhKBsFhW7egZleaOKMjmxOQ/ix/iPAaIjfHJGGAM7GYMFGe6at+0oUypKjYEHhXwz3XaC9zW93/80a/5gAACCCCAAAIIIBBDAUIarID/pXiwHdA6AggggAACCCCAQDwEHsz9zeuc6fnxiIYohiEQvdq/dHhRlcVlZQpF+WklqofHQXEdB8QlYSBhIGEg7cggCAKVZufVvuUpLAIQ248ErGHOva49t3bHj27jMwQQQAABBBBAAIEYCRDKgAVYADBgYJpHAAEEEEAAAQTiIDDZOXe9ZB+SVPKVkgIBC0KVDnXVOH2zoqsAOJ8zVcIgzgbExvhkDDAGdj8GZIEKB+bUuP68LJPxP+0oCCiQabkXuLdMdjcO4IEAAggggAACCCAQNwHiGbRAMOgOaB8BBBBAAAEEEEBgtAKTyxuVLQs+759Sb402EnofmoCZcq1JNa47/8h7I/uvRRUGFm8DxijnhzHAGNjjGIgm/stzS2pev8YiALFtCzhlzNntPbv0VnU3Ctu38R8CCCCAAAIIIIBAPASIYuACwcB7oAMEEEAAAQQQQACBEQpcDLfuu/ReyVYk+dk/saVAIFOuanLtGcrWminIlhSTIkAeCCCAwH4ELJPdfsubxplbFWRz+2mKY5MiYKo4p5c13aXnS/fyHGhSzit5IIAAAggggMDYC5DA4AX45XfwxvSAAAIIIIAAAgiMSiBodr5xp8xe7gMo+0pJgUBYKKl96+3bk/9m5k8/1QwDs9gbMFY5R4wBxsC+x0CYy6uycEKVxWVFCwJS8GOfFK8pYB0ze+Vk51+c9bvyPKhHoCCAAAIIIIAAAiMWoPshCPCL7xCQ6QIBBBBAAAEEEBiFQH1ureuf8Hy773vOV0oKBKLJ/9aNF1Sa6aYgW1JMlgDZIIAAAv0RyJQqqp+4QZXuURYB9Ic0Aa2427bkXlpZWm8nIBlSQAABBBBAAAEExlyA8IchwAKAYSjTBwIIIIAAAgggMGSB1tIttdB6P+G7vcXX0FdKwgWiyx3XT92o6JWPCU+V9JIoQE4IIIBAHwUy1bpqyysqznRkIb8G9ZF2TJuynMy9LL/Ze+bs7LnimCZB2AgggAACCCCAQDIEyGIoAiwAGAoznSCAAAIIIIAAAsMUuBgGW5kNWfBjvteGr5SECwTRJY+PnlL12Fk5nytVOIzZOGDMMmYZA4yBfo+BbKO9vQigMD3rfyXi6S//YyHt5aAHePsDOTvlPzIgPAIFAQQQQAABBBAYhQB9DkeAX3iH40wvCCCAAAIIIIDA0ATanf/taM/pVZKO+0pJuIAFgcqdo6ovr2j7/Y7NJCoG4zUGOF+cL8YAY2AgY6AwfUiN684rW2+JDQEnu971gp+qLJ6fQAMBBBBAAAEEEEBgJAJ0OiQBFgAMCZpuEEAAAQQQQACBYQhUltYne0H4ct/X7b5yzVuPkPRSml1Q7cT1CosVP+9vVD+JZoaD2TgZEKsZBmYYmGFg1n+DwtSMWjdeUKZST/qvBOS3M4Hn5rbCl+1sV/ZCAAEEEEAAAQQQ6K8ArQ1LgAUAw5KmHwQQQAABBBBAYNACKyvZbM/dYs5eIVlNbIkXiC5rXDu5omyjrehKAIlPmASTKUBWCCCAwIAFijMdTa4/Q2GhNOCeaH4MBIqSe09zbnVtDGIlRAQQQAABBBBAIFkCZDM0ARYADI2ajhBAAAEEEEAAgcEKNP46P6Oe3u17mfWVknCBTLWu6rEzyk3OSEEg5/Ol+qf0cRi7scC4ZdwyBhgDAx8DFig/dUitW57yyNvl+J8VlFQLHLTAfWVyeaOSagWSRwABBBBAAAEEhixAd8MTYAHA8KzpCQEEEEAAAQQQGJjAzMxKKXT2BpNb952Yr5QECwT5op/8v07l+WO88j/B5zklqZEmAgggMBwBM5Xmjmji/NNYBDAc8Zj3EhzfvP/hT8c8SMJDAAEEEEAAAQSSJEAuQxRgAcAQsekKAQQQQAABBBAYlMCD2fJ1zumtkvH7nZK9BdmcKkdOqrp8vVwQyplRMRjjMcD45XuYMcAYGN4YUCajwuGF7Z+hvHWO0r753x6Cl7W7q6/0ECye9QgUBBBAAAEEEEBgsAK0PkwBniAepjZ9IYAAAggggAACAxBodDcaznpflBmXMR2Ab5yajCYrCjNzqp1cURBmFD1bTRUO0vgaSMQuYSBhIGEgDcUgzBVUP3mjqidukIWh2FItUO1Jb213LhxPtQLJI4AAAggggAACwxCgj6EKsABgqNx0hgACCCCAAAII9Flg6a58oEs/6yeBb+hzyzQXQ4Hc5EE1btxQWK7xim8b3itGeXXu4KyxxZYxwBgYxRgIimVVjpxScXaBtwOI4e87QwzJAtkpaesD1UM3t4fYL10hgAACCCCAAAKpEyDh4QoEw+2O3hBAAAEEEEAAAQT6KdDc+t6dMr2un23SVjwFsrWmmjc/Rdl6M54BEhUCuxfgCAQQQGBkAtnWpOpnb1XhwKyiK+yMLBA6HqmAk/LO7PZcNveybnejIDYEEEAAAQQQQACBQQjQ5pAFWAAwZHC6QwABBBBAAAEE+iVQn1tbMKcPyhmX/u8XakzbCUsVNVbWlZ+akcyoGCRkDDCW+X5mDDAGRjsGsu1pVZdXFF1hh0UASvN20Ekv/dve1kqaEcgdAQQQQAABBBAYnAAtD1uABQDDFqc/BBBAAAEEEECgHwLLF3OhuZ/0TZ3xlZJggSCbV/26cyotHBcbAokSIBkEEEBgxALRpH/hUFe1kzcqrNRHHA3dj1jgjIV6VWP+fGfEcdA9AggggAACCCCQPAEyGroACwCGTk6HCCCAAAIIIIDA/gXa933jbpk937dU8JWSUAELQ1WXb1B56ZT8+abyyv9EjQHG9Ghf+Yw//oyBR8ZA9LO2eHhB9evPK8jza5XSuxXVc/cELrhncnmDq2uldxyQOQIIIIAAAggMQIAmhy/AAoDhm9MjAggggAACCCCwL4Gpw+cXnek1cjrsG/LPXvv/KYkUKC8uq3LirIJcLpH5kVSqBUgeAQQQiI2AZXMqzx9X7czN2l4YIbZUCpgm5Nxr3f3RWwHcy3OmqRwEJI0AAggggAACAxCgyREI8MvsCNDpEgEEEEAAAQQQ2LPA0l35Sxl7tWTrMmXElliBwkxXlZMrCss1OZ8lVTgkahxwPvmeZgwwBuI1BpTJqLK8ovrZc/7RlpJaAbMTW3Kvnuj88XRqDUgcAQQQQAABBBDoqwCNjUIgGEWn9IkAAggggAACCCCwN4H2pe8+y5xd9EdXfaUkVCDTaKt69mbl2v6558D/ys6l7yUMkmXA+eR8MgYYAzEcA0Eur9oNqyrNHxNbagVCk17Sk7tLy8tcgim1w4DEEUAAAQQQQKBvAjQ0EgH/bOJI+qVTBBBAAAEEEEAAgV0KtJY2ZiW7R9IRXykJFQiLZdVO36ToCgCy6Nd185lSJQySZEAujGfGAGMgrmPAwozat92t/PQhaftnj9jSJ5D1p/5jre83+Z07feeejBFAAAEEEECgzwI0NxqB6BnF0fRMrwgggAACCCCAAAI7FpiZWSlpc/P5zvTcHR/EjmMnEGRzKi2dVKl73M/9h2MXPwEjsEMBdkMAAQRiLWD+53Fr/S7lJg5IFi3WEFv6BA66QH9vcnmjkr7UyRgBBBBAAAEEEOibAA2NSIAFACOCp1sEEEAAAQQQQGDnAhfDB/KVFZle7o+p+UpJoICFoQqHF1Q9uaKgWJQ/39RozoWawHEgMb4lDCQMJAykuBpk6i3VbjivbK0ptnQKmOxC7/6tN0kXWZWZziFA1ggggAACCCCwbwEaGJUACwBGJU+/CCCAAAIIIIDADgWm5v/ThPU2f1xON+7wEHYbNwELlJucUfX0zcrUGuMWPfEisDsB9kYAAQTGQCBamFeMFuZdf15huTYGERPiIASc3M82ut9aG0TbtIkAAggggAACCCRegARHJsACgJHR0zECCCCAAAIIILADgeXl3KVe9nZZ8GM72JtdxlQgW2uoeuamR99veEyTIGwEdijAbggggMC4CFiYUWluSZUT1ykslMYlbOLsr0DZ1Pto69DGbH+bpTUEEEAAAQQQQCD5AmQ4OgEWAIzOnp4RQAABBBBAAIFrCrS+3zxipvdKrn3NndlhLAWCXF7V0zep1DkiC4yKQdLHAPkxxhkDjIGxGgNhqaTKsdMqHzmpIF8Yy981CHp/Av63s5sse+nNWr6Y219LHI0AAggggAACCKRKgGRHKMACgBHi0zUCCCCAAAIIIHANAXOBvdnvc9ZXSkIFqqduVOnoKSnMyMlFFs46AAAQAElEQVSoGCR8DDDG+T6P3xjotMrqtitPqrViju9HHpO3x0BYbahyckWFQ11Fbw2Q0F9JSOvKAnknvaR93zfuvvIu3IMAAggggAACCCDweAG+GqUACwBGqU/fCCCAAAIIIIDAVQTandUfM/9k41V24a4xFyh2jqhy5mZZruAnGET159M/wY5Dkh3IjfE94jFQyIY6PdPQS2/s6kPPOKkvXVzRx+4+6+uZJ9XP/dgN+vRzr9MbVpd0YWlK5XyW8zfi8zfKnxFhvaXaypqy7WnJ/G9oYkuRgMnZIWf2usnZc0spyptUEUAAAQQQQACBvQtw5EgFWAAwUn46RwABBBBAAAEELi8wOblRcaZP+HsbvlISKJBrTap5/mnb7ykcTSNQJQySb8A55hyPYgwEfrL2YL2ol9/U1Rf9hP8nn3NWr19d1N0nD+n8wqROHqxr+cAjNboawEObPf3FX9+n//Dt7+k79z+kQjbQsamqXnzDnG5bmuSxSkqngR9HudaUGuduV6bGr2dK22bK+JRXe5ngNVq6K+8/pyCAAAIIIIAAAghcRYC7RivAAoDR+tM7AggggAACCCBwWYHNyqVPSnZEbIkUsGxWzfVnKFtvysyoGKRlDJAnY33oY6BVzuuttx3Vb7z8Vr31wlHdMNvUTL2oeiGrXCaQ+Z8y/59v/B/6wn/7v+hVX/83etaX/1Rv+73/lz72z/9/+jt/8r/oC//y3+sr//o/6uv//V/od/+Hv9C/+fO/lplR02oQBCoenFPjpttkQehHDyVlAtWe0wtaW3/77JTlTboIIIAAAggggMBuBdh/xALBiPunewQQQAABBBBAAIEnCLTn1m83Zy/zN5uvlKQJmKm1+nTlpw/JzyCJDYH0CJApAsMRiH54ZgLT61eX9AevX9dP3DKvqUpe+UygwD8G95zTX33/If3av/0zveBX/7Ve9dv/Vr/uP/9/f+Nv9d0HL+m+hzf1wKUtPbj5+BrddmmrN5wk6CW+An4MlY+cUvW6W8TPcaVuM7MlU3hPa2ljVmwIIIAAAggggAACVxDg5lELsABg1GeA/hFAAAEEEEAAgccIVBbPTynofcDfVPWVkjABC0NVlm9QobMkhRk5nx9VOKRlHJDnWI11P8m1/Qr5QjZUtZBVrZhVo5RTvZhTxX9dzIXK+gn1uD2G5X28Z2cb+uUX36Q3nF9UJZdRtEVxRhP6f/E3929P9v/41/+Nolf9/4dvf189f6cvY3V+iHf0PzsatzxV5aOnZUEQDTFqigScc8/W5qUXzMyslFKUNqkigAACCCCAAAI7F2DPkQvwV8rITwEBIIAAAggggAACjwosL+eym+Frnex6f0voKyVBAtEEQWF2XtVTNyosV7X9qkEzPmKQmjHAmB+v7/dokn9psqYbO23dfWpG95yZ1Stu6uo15xb0cv/xxTd09NzTszo109DiZFUH60VFx4Shf5phBN/X0WPsZLWgF98wp8/cc72un21uDzn5bdPP8P/5d+7TP/wf/ze98x/9j/riv/pf9a3vPaTtHUYQK/1aYuwb5+9Q4fDCI/mILUUCNf/7+svvz5Vuki7yO3uKTjypIoAAAggggMDOBNhr9AL+L/PRB0EECCCAAAIIIIAAAlLzwebNZu5F3qLpKyVJAn6CKduaVOXkijLNiSRlRi4I7FSA/cZMILoU/v/3W3+rf/Uf/kq/8z/8J/3G/+PP9YU//ffbn/////K725P9G0em9KGnL+sjd53Se28/rlfc2NFT/G2nDtbVLucVXW5/GGlnwkCL7YreuLq0vUChXcr9sNu/feCS/uX/+l/0yT/+d9sT/3/2nft+eB+fILBfgbBQVv3W25WbmtlvUxw/ZgImrYTqvaq1+JfRyfdfjlkChIsAAggggAACCAxOgJZjIMACgBicBEJAAAEEEEAAAQQmuxsHrGc/4SWO+kpJmEBYqqh8/DrlD81LQSgno2KQsjHAmE/K9/03vvug/uTf/5V+8b/99/rAP/2ftj/+d3/2bf+obXrOqUP60J3L+sDTTmxffv+5Zw7pxIG6suHgHvcyvu3TB+t609qinnHiwA8v+e8D0r//q+/rV/7tn+kTf/Tv9G//4q/18Jbj+47H3v6OATNlmxOq33hB0UK/aNxR0yPgH9ef7zZ7z+52N/JiQ+D/ZO88AORIqrv/r56ZzXlXWmWtwinf6U7SSaeTTqfLXOTgODJnsm2MScYGG38GZ/v7jMnBYIyxwUTjCNgYDCaZHC7npJN0ymm1eaa+93qnRz293TOz0obumX+r31TVe6+qXv26dqbVVTtLAiRAAiRAAiRAAiQQIwLcABCji8FQSIAESIAEqosAR0MCFRNYeX191o7eKP5XizSI8KwiAiZTh8Zlq9G0ch2cujrIWgHFgAzIgHOgCubAicERfO/xI/jI/z6K//eNB/D+7zyMbzx8CB2Ndbht40K8efcqvGn3eXjtZSuwa0UPWurTU3rdMymDDfPb8Krty6X9OWjKpKDHaDaH7z52GO/51kP4+x8/gaMDI1PaL9/HQZ7+n99UCg0Ll6L1gq1w/8QPeNQQgVZ5P/i1Eya7qobGzKFGEKCaBEiABEiABEiABOJEwIlTMIyFBEiABEiABKqIAIdCAhUTaB89th4GzwPsooor0TERBIzjoH7eYi4KJOJqMUgSIIGzJZDNWew7MYiv3Pc0PvTdR/AX33wQ/3L3PgyN5bB5cRfuuLgPb7h8Fd60exW293Ujkzr3RxH65wXW9LbhV3eswNYlXUg5xg1fF///Wfp+37cfxvce128mcNV8IYFpJeBu9lu+Bs2rL4BTVz+tfbHx2BFYZ2zujcDt4zuQYhceA5ohAuyGBEiABEiABEiABGJF4Nz/1x2r4TAYEiABEiABEogLAcZBApUR6Fq5rS2N9PWAuVSE92aoriPV2oG2iy9DumsOrDEUMuAc4Byo6jmQlbfwp/uH8c2HD+HD33sUf/S1+/GjJ4+JFlje3Yyb1893NwHoon1fV/M5sVgxpwW/sXsVNi/uLCz+Hx8cxd/9+El8/IeP48HD/ciB77v87Jm5OeDon/vZsAUNfecBDm/p3B/8Wnmx5jndffteXCvD5TjDCFBHAiRAAiRAAiRAAvEiwP+RxOt6MBoSIAESIIFqIcBxkEBFBG5PIZveBtiXinuzCM8qImBSabRvvRz185fAGEMhA84BzoGamQM5eS8/eHoE3370MN7x1Xvxzm8+hMHRLPQ3/1f0tOB5Fy7G265Zi90r5qA+nZo0l+a6NH77qjW4YEE7UjKvpDucGBrFJ3/yJD710yfx9KlhWPB91xgyMGZmGWTaOtC+aSfq5/FLnfTnsmbEoMUCf962aPvKmhkzB1pMgCUSIAESIAESIAESiBkBbgCI2QVhOCRAAiRAAtVBgKMggUoI9Cze1wvrvMgas7wSf/oki0Drhs1oPm8DHMeRZShQADIAyAAgA6BmGOifBnj65BA+/4un8KrP/QR37jvhjr2pLoVNizrwf65di2efvwDNmZSrN0DZtFnqvvOZF2CjLP47srgLOU4Nj+EzP9uDz0k/+i0AoirbTiV90QfkCEyOgczJup5etG+5DOn2LvCoJQKmN5VJv6OWRsyxniHAHAmQAAmQAAmQAAnEjYATt4AYDwmQAAmQAAlUAQEOgQQqILA7bR2jv/3/S+LMezKBUE1nXc88dO66AfotAJjc0gFAf4AMADIAyACoEgYjWYt7D/TjN//9bvzH/QdgAejifXdTHd5y5WrccfFSNGbSojVl5Ve2L8e2xV1ufXHG6ZEsPv+Lvfj4j55E/7D+EYLybaBKuHIcMb3WxkHj0lVoWb8ZTl0DeNQOAWPtrd3Ldr6kdkbMkeYJMCEBEiABEiABEiCB2BHgw+bYXRIGRAIkQAIkkHwCHAEJlCfQsWxkYc7g98t70iNpBFItbei+/rnuApcuclFAFjKJOQ84DzgHgIP9w/jLbz2Mv//xk+5X9isT+fHAqy9Zhju2LEF9JhX5fuE4Btet6cUt6xfA6LqvVBzJ5vDNRw7hI99/DMNjuci62g+FP4MzPQfaNu9E04q1ME5KZivPGiHQZK19U/uSnctrZLwcpkuALyRAAiRAAiRAAiQQPwLcABC/a8KISIAESIAEkk6A8ZNAOQKbN2cc67xU1i/OL+dKe7IIOPWN6Nh5HTIdXYABKAAZAGQAkAFABoAyOHR6GB/94eP42x8/iSOnR9xFe8jxy9uX4Y7NugnAgfoFZV1vK1528VK01us3BQD65wW+/dgRvPc7j2A4mwutE2yDZYAMgJlk0Ln7RtQvWAIeNUNA7v7MeSkn97oFCzY31cyoa32gHD8JkAAJkAAJkAAJxJCA/M86hlExJBIgARIgARJIMAGGTgLlCHQdbr5YHj6/tpwf7ckiYNIZtJy/BU195wFGnv+CBwmQAAmQQBiB/uExfPGuvfjMz5/C4dPDhU0AL714Ca4+by7STvF7aHdTHZ5/0WL0dTUV3l7vOXAS7/32I+63CoT1QR0JxIGAyWTQffWzoH8aKA7xMIYZIdBs4Nw0nGl4BnB7CjyqngAHSAIkQAIkQAIkQAJxJMANAHG8KoyJBEiABEggyQQYOwmUJNC2aHsXjP1DWe3oKelIY7IIOA4al65E64YtcOobZIHKUAwZGEMGxpCBMWRgzEQGp4az+MJde/Evd++HbgjQN/3GTAq/fMkynDentfAeqrrr187DtsWdqEuNP8J48tig+5v/e04MFvyMmdiHMdQZQwbGzC6DdHsHOi+/Hum2Tp3mlBogYIE+wLysffFeScGjuglwdCRAAiRAAiRAAiQQSwLj/3uOZWgMigRIgARIgASSSIAxk0BpAk469WLAXlnai9akEajr6UXrxq3ycL89aaEzXhIgARKYNQInh8bwhbv34cv3P43hsZwbx7zWejz7/AXQhX9VrJ/XhutX96K7uU6LODY4ig//4DH8dO8Jt8wXEkgCgYaFS9G2+VI4DY1JCJcxnjuBFAy2pVPm9q6V29rOvTm2EF8CjIwESIAESIAESIAE4kmAGwDieV0YFQmQAAmQQFIJMG4SKEGgY9nOjXLz9aslXGhKIIFUSxua121C3bxFsI4Da0AhA84BzgHOgQrnwIH+YXziJ3vwwz3H3E+ATMrBjqVduLSvG/PaGnDDmnlY2dPs2kayOXz2F0/hvx85RL4V8uVnUkw+k+X+oGnV+WjZsBkmlXLnM1+qm4AF5gDmdmcsswk8qpcAR0YCJEACJEACJEACMSUgz6BjGhnDIgESIAESIIEEEmDIJBBFoK9vd0MqZ98MYIUIzyoh4GTq0LRyHZrPWwenrgGG/0iABEiABCZN4OlTw/irHzyOIwMj7qfDnJZ6vOiiRfilzUuwc1l34av/v/3YEfzrvU9jZMxOug++P5PAbBNINTShZcPFaDpvA3jUDIH1OWtf1Ll8x5KaGXGNDZTDJQESIAESIAESlSdZcwAAEABJREFUIIG4EuAGgLheGcZFAiRAAiSQRAKMmQQiCZw0YzdbgyvEISPCs0oI1PUuQMuGLUg1tVbJiDgMEiABEpgdAvcf7MeffeMht/O0Y6Bf/X/T2nnoaRr/6v+nTgzi0z9/Cgf7xzcJuI58IYEkETAGmfYOtJ5/Merncz04SZfubGO1QL1c9luQMzuwbt34m9nZNsZ6cSTAmEiABEiABEiABEggtgS4ASC2l4aBkQAJkAAJJI8AIyaBcAJti7Z3weIVgJkPHlVDIN3eiZaLtiPTMxdWFqusicnXDDMO8FpwLnIOJG8OZGHxzccO4wt37XM/JzLyvtpcl4IsnmF4LId/kMX/ew/2Q/14fZN3fXnN8tfMcVC3YDFaL7oE6bZOd67zpboJWJg5BnhD98Dc5dU90locHcdMAiRAAiRAAiRAAvElwA0A8b02jIwESIAESCBpBBgvCUQQSKVTrxLTxSK89xII1XCauno0rdkI/fp/d3WqGgbFMZAACZDALBMYy1n83c/24NDp4t/y//bjR/Cdx49icCw7yxGyexKYAgKOg8aVa9G87kKYTN0UNMgmYk7ASHxbgdFbe3uvbZY8z2ohwHGQAAmQAAmQAAmQQIwJODGOjaGRAAmQAAmQQKIIMFgSCCFgepZetkme+t0oti4RntVAwBjUz1uI9q2Xw138lzJTmeXkwPnAOcA5MAVzQL/iX3/bP5uz0OOJ44P4l/uexp6TQ+B7Ld9rq2UOmHQGLRduQ+Py1YDjgEf1E7AwvzvaePp8GakR4VkFBDgEEiABEiABEiABEogzAf4vI85Xh7GRAAmQAAkkiQBjJYEJBDr6drfnkHu+GDaL8KwSAum2DnRdcRNSmQz0ZpoCcpC5zXnAecA5MDVzYDSbw9cePoRf7D/hfvX//zx6GHftP8n3Gb7PVN0cyDS1oOPiXWiYvwQw+g4CHtVNoNnCeWvbou382w/VcZ05ChIgARIgARIgARKINQH+DyPWl4fBkQAJkAAJJIcAIyWBIIHbUyY3thPG6G//NwWtLCeTgFNXj47tVyLT3QsLQyEDzgHOAc6BaZgDhwdG8c/3Po1vP34UX3v4ME4OZ8l5Gjjzc2z2P8czcxeg9aJLoJsLk3lnxKgnQ0Bm3DPT6dRLJlOHvnElwLhIgARIgARIgARIIN4EuAEg3teH0ZEACZAACSSFAOMkgQCBrhUHFhjH3ibqdSI8q4CAcVJoXnsRmtdtqoLRcAgkQAIkEF8Cw2M5fPuJY/jIj57A/YdPxzdQRkYCU0CgccU6tGzYAt1kOAXNsYm4E7Dmzd1Ld62Ne5iMrwwBmkmABEiABEiABEgg5gS4ASDmF4jhkQAJkAAJJIMAoyQBP4GVK6+vd8ayuwDzDPCoGgL1i/vQtnUXrDEUMuAc4BzgHJjmOXB8aAwPHRnAaM6S9TSz5ufa7H6uI51Gy8aL0Xje+qq5Z+JAShAwdhGc7Nsg/18o4UVTzAkwPBIgARIgARIgARKIOwEn7gEyPhIgARIgARJIAAGGSAJFBE7Y44utwctFOU+EZxUQSHd0y+L/5Ui1tlfBaDgEEiABEiABEiCBOBFwGpvRvu0K1C9aFqewGMs0EbAWN3WOnnzONDXPZqefAHsgARIgARIgARIggdgT4AaA2F8iBkgCJEACJBB/AoyQBM4QWLBgc1N2zLkVMDvAoyoImFQabZt3oGFhH4zjwBhDIQPOAc4BzgHOAc4BzoEpnQOZrh50XXEj0txsWBX3j6UHYVqNMa+d17e7r7QfrfEkwKhIgARIgARIgARIIP4EnPiHyAhJgARIgARIIOYEGB4J+AiMNDQugsFrLFDvUzObYALNGzah6bz1MOlMgkfB0EmABEiABEiABOJOoG7uAnTsuo73HHG/UOcenz6PPX/EZn/t3JtiCzNOgB2SAAmQAAmQAAmQQAII6A1nAsJkiCRAAiRAAiQQXwKMjAQKBHbvTudyeAtg+Ns8qI6jfsEStGzYjFRLK2AACkAGABkAZACQAUAGABkAZABMGQPHoHHFWvebh8Cj2gk0wdibOpfuuL7aB1pt4+N4SIAESIAESIAESCAJBLgBIAlXiTGSAAmQAAnEmQBjI4ECgbYnhjdJ4aUiulQsCc8kE0g1taDl/C2o610IGF5S8CABEiABEiABEph2Ak59A1ouuBiNy1dPe1/sYFYJ6M3lConghe1LdnZKyjMZBBglCZAACZAACZAACSSCADcAJOIyMUgSIAESIIH4EmBkJJAnsG5dXdqm3y0l3l8JhMSfjoPGVRvQeN4GIJWGhaGQAecA5wDnAOcA5wDnwIzMgVRHN9q2Xo60pIm/p+IAShHIGIMrUqncc4B38P8QpUjFxsZASIAESIAESIAESCAZBHhzmYzrxChJgARIgATiSoBxkUCeQNfpzpcAdnu+yCTJBIyDhoV9aN2wGemmJjgGFAMyMCADAzIwIAMDMjAgAwMyMJhWBg0LlqD94l3QbyRK8m0VYy9HwCyENbd2L/1vfuVDOVRxsDMGEiABEiABEiABEkgIAW4ASMiFYpgkQAIkQALxJMCoSEAJdC7fscQAb9U8JfkE0m0daNm4FXXy4J2/+c9vPuAc4BzgHOAcqNY5AGPQ3lCH+a0NWNbZjHVzW0NlVU8LFrQ1oqupDnXpFKqVR9zGhXQGjavWo2nNBTCZDHhUMwFzOWCfNWfd7pZqHmU1jI1jIAESIAESIAESIIGkEOAGgKRcKcZJAiRAAiQQRwKMiQSA3bvTJoc3WmOWEEfyCZhMHRrPWyeyHjAABSADgAwAMgDIACADIOkM2hvTWDO3BbuWdeKZa+bi5ZsW4nXbl+Itly3DH151Xqj8n90r8DLxe9a6Xuxe1oUL57dhSUcjMmkn8Tzifj1TLa1oXn8R6hcuhXFS4FG1BJqtyT03dzq3FbidFzq+l5mRkQAJkAAJkAAJkEBiCMj/1hITKwMlARIgARIggZgRYDgkAHQ+MbrdADcLC/5qlkBI9GkM6noXoHXjNjh19TIUubJxXxlgfLxOnAOcA5wDnANl5kBjOoXVPS2y4N+LV29ejDdt78Pbdq3A7+1eiRdvXIBrV/Tg4oXt6JNF/fmt9Ug7BkcHR/Hg4dP45mNH8f09J/DQkQEcHRhDXcpBT1MdWurScORzE2X6pv3c7yXq5i2We5NLkO7oFpzaHnhUJQGzLmdyz+lZ+vTcqhxeVQyKgyABEiABEiABEiCB5BBwkhMqIyUBEiABEiCBmBFgODVPoG3R9i5Y8yuAWQS4T8DBI7kEUo3N6Nh+Jerm9ELXNCggB1ln4TzgPOAc4BxI6hxorU9h97JOvGbrEvzGpX14/SVL8PwN87FlQRvmNNXBO0ayOTx45DT+8d4DeO/3n8A7v/c43vW/T+A9P3gS7//hk/jAj57E5+55Gv90/wH8+4OH8PXHjuC+w/3Qekllk6S4nZSDxhWr0XLBFjj1jd5lY1p9BDIG9jaL3HZs3pypvuFVwYg4BBIgARIgARIgARJIEAFuAEjQxWKoJEACJEAC8SLAaEgglUnfIOuDl1lAf12cQBJOoO3inWhYtirho2D4JEACJFDdBBrSDtbNacE1K7onyO6+Lqyf24LlnY2u6CJvddMIH13aMVAWb71suSz6L8Vz1ve6i/4dDRl3Y5dXq38ki/985DD+5NuP4k+//Rg+8pM9+MK9B/CtJ47h3kP9eLp/GHKP47kznUUCTl09Ws7fgsa+FTAOH+XN4qWY5q7NXPkhfV3P4aaeae6IzZ8FAVYhARIgARIgARIggSQR4P8aknS1GCsJkAAJkECcCDCWGifQvWj7QpOzz4TB/BpHURXDb1jch9ZNl8KkUoAxFDLgHOAc4ByI6RwYzQF7Tw3LAvVpjOQsMikHa+e04Krl3fjlLYvx+1esxJ9dvcqVj92yAR+9Zb372+8v2bgAVyzrwoK2BqSlTrW+11+6pBN/fs0qvPnSPlwjTJa2N6Jex4szx7HBUfztz/fhNV+6D+/5/pP4ysNHcOfBfhweHMOYrvjH9NpX6zWrdFypllZ07Lx2/E8BnLmczFUZAfkR3G6NvR27d6erbGhJHw7jJwESIAESIAESIIFEEXASFS2DJQESIAESIIHYEGAgNU8gY54NY6+ABR/OJXwyOHX16L7+djgN/FrdhF9Khk8CJFADBLLW4sTwGPadGsb395zAfz921F3M/n/ffRxv/M8H8BffexzfeOKY63NBbys2zW/DbWt78arNi/C7u1bgY7esx98/63y8/fIV0G8R6GrMwFQBtwWtDXjbZcvxB7tX4LIlnZjfWo+0UzyyE0Nj+NRd+/HKf7sXH/vZXtxzqB8HTo9gLCdLjlXAoBaGkOnplXuW22phqLU8xjpr8JtzHkdPLUOI39gZEQmQAAmQAAmQAAkkiwA3ACTrejFaEiABEiCBuBBgHDVNoHvprrUWznWA6QaPxBPovPJGZLrnAvyNRzLgHOAc4BxIzBywcq2GZeF6KGtxciSLI7K4/bQsZv9g30l85Cd78Zov349LP/4jvO0bD+Orjx7B8FgOHQ1pzG2uw6ruJty0qgd/dMVKfOmFF+FDN63Fbet6MaelHkn8LLh6RQ8+LGO4dc0cdDZmkAos/I8Io/969Che+e/34j0/3IPHTwxhQHgkcaw1H7PjoGHJCrRfehV4VDEBi0VZjP5pFY8weUNjxCRAAiRAAiRAAiSQMALcAJCwC8ZwSYAESIAE4kGAUdQugb6+3Q05k7vFWFwNHokn0Lh8NZrXbpT1BAMjo6GAHAAyAMgAIAMgkQxggZy17m+1j2Zz+M+Hj+D3/+dRPPOzv8CbvvogvvnEMRwfGoOY3IXyupSDixe043d2LsM/3b4R79i1XMptaM6kkJGFdAPEkkPKGCxqq8dv7+jD7122DAtb6+GIDr5jNGfd3/J/69cfwu994xE8dmwQOdHFdUyMC5XNNbnOXZc/Aw19K8GjmgmYl3Yt23FNNY8wSWNjrCRAAiRAAiRAAiSQNALcAJC0K8Z4SYAESIAE4kCAMdQuAXPKZC+Q5643y/pCfe1iqI6Rp9s70XnZdUg1NMuAuOyAypYdAPoBZACQAUAGQIIYDI7m8K0njuPNX30Iv/Kl+/D3d+3H/YdPu38qQD7ToUdjxsHNq+fgPdetxrtFrl/ZA/1q/bpUSszx+ZxoSKewdWE73nH5CjxnXS+a6zQ+CTF/WhnQ0/0j+OzdB/DbX3/EHbduBkCCrhdjLTPfjIPuq25BuqMLPKqXgLXmbT2rd7RW7wgTMzIGSgIkQAIkQAIkQAKJI8ANAIm7ZAyYBEiABEhg9gkwglol0NG3u93mcBMsdtQqg2oZt9PQhI5Lr0Jm7nzA6EN28CABEiABEqgRAg8fHcQHf/QUfu3LD+ADkv50/ykcGRwtjL4+7WDT/Fb8zmXL8HuXL8MzVnZhYVv9rH9c6MdVV1PG/fMFb9mxFBfNm7gumM1Z3HmwH4d6p54AABAASURBVO/54ZN49w+exL5Tw4VxMVNdBDI9vejQjYxNzdU1MI6mQEDuULfnhsyrgduLd/kUPJiZGQLshQRIgARIgARIgASSR8BJXsiMmARIgARIgARmmQC7r1ECt6eMM7oBJnd7jQKommGbVApNqzegccUamLo6WHm6SgE5cB5wDnAO1NwcODEyhn+8/yB+6+sP4aM/24vv7jmOQwNnNgJkHIMt89vw1h3L8GsXL8alizvQ2pCaNU49zXV48fnz8MubFmJxWwOCh/5pgy8/cgTv+Naj+OqjR2ctTn6mzsxnKtJpNK1cg5bzt8Bk6oLTgeXqIJCBsa/uWrJvTXUMJ6GjYNgkQAIkQAIkQAIkkEAC3ACQwIvGkEmABEiABGaXAHuvTQIdfYda5Un68wHDB3BI9lE3dwFaN2xGuq0Dhv9IgARIgARqnsCJoSz+8b5D+OPvPoGP/3wffrz/FAZGs4UPu7qUwbXLu/CWS5fiFRcuxLqe5hlntrKzCa++aAGev34eOhszhdi8zENHB/HxX+zHn3/vCew5MTzj8fHzdHYIpJpa0HLBFjQsWe5NBabVRcAAZhEc8+oFCzY3gcesEGCnJEACJEACJEACJJBEAtwAkMSrxphJgARIgARmkwD7rk0CThrZjbB4bm0Ov3pGrQ/Km9dfhPpFfUAqDThyO0whB84BzgHOgZqfA9Y4ODgwhn9+8Aje/cOn8Kl7DuKx40PIWlv4EFzQWo8XbpiH125djKuXdyGTTs0It9U9zXjjtsV41pq50M0IhYAkM5az+P7ek/jQT/fic/cdwpDuW+B8npHrglhwTiHTMx+tG7ci09kjM4JnFRJoknehGwczDZdX4diSMCTGSAIkQAIkQAIkQAKJJCBPPBMZN4MmARIgARIggVkiwG5rkUBf3+66HHK/ZYA54JFcAvKgvn7xMjSt3QhTV5/ccTByEiABEiCBaSMwIgvq9x8ZwD/ccwDv+uEefOvJExgcyxX6c+Rm4OL5rXjN5oV44YZetNWnC7bpyGxd0IY3yOL/JYvaJzSvi/9ff/y4LP7vw/8+dRKjEvsEJyqqnoBJp9G4fA2aN2yG09AIHlVJYJE8wH3h3GXbeqtydLEeFIMjARIgARIgARIggWQSkPvHZAbOqEmABEiABEhgVgiw05okcMqOXW9grqrJwVfRoPU341o3bUe6vQtWxkUBOXAecA5wDnAORMyBk8NZ/GDfKfzlD/fgYz/fj5PDY+I5fjrGYHF7A164fi7uOL8Xc5vrpoXjVX2d+PUtC7FpXst4x77X06NZfOH+Q7L4vxf3HR6Ablzg51rtfq6Zxia0XHAxGpauhPvNBL65wmzyCRig3hpzedbWXZ/80SRsBAyXBEiABEiABEiABBJKwElo3AybBEiABEiABGaFADutPQI9q3e0WmN/Tx6q81fGE3z5nbp6NK0+Hw3LVgGOAeSkAGQAkAFABgAZAGQABBmMWYt9/SP47H0H8ZZvPoYjg2c2AejHSFdjBs9dOxev2DgP81rqJtQPtjeZ8pV9HXjVRfOxursRKaO9oXAMyOL/vz98BB+782k8dWoYWd1+oC4UTIZxtfmmu7rRtu1y1PXwl8RRlYddaGFv6Vm+U25mq3KAsRwUgyIBEiABEiABEiCBpBJwkho44yYBEiABEiCBWSDALmuQQHYEvwKYjeCRXAKycJKZOx8dO6+Gk05X2/N+jkdmJte8wHkAkAFABsC0MNA/AfDj/Sfxwn+5F48cH4R36HtPU8bBrat68NIL5qGnMTMl/Z/X2YjnrJmDFR2NcOQzzOtPU/0mgk/cdQAf+uk+HBscVdWU9KljoSDZLGWuNC5d4f6pI6e+ATyqjYCRZ7j2ulwWN2Hz5ky1jS6m42FYJEACJEACJEACJJBYAnLzmNjYGTgJkAAJkAAJzDABdldrBFoXXtVtLF4v49Zn4pLwTCKBVGMzuq++BanGJhhjKGTAOcA5wDnAOTDpOQAYHB0aw0v+9X78x6NHkc1ZeEfKMbhdFuxfdsE8dOomgLPk60g753U14bVbFmLbgjZIM/Af/SNZfPKeg/ibO5/G6dGc2PmZZgwZGONj4Djo2HEVGpadB0jeP3+YrwYCpska3NR+uOn8ahhN/MfACEmABEiABEiABEgguQSc5IbOyEmABEiABEhghgmwuxojsDudyQz9GmDmgEdyCchD8ZYLt6J+6QroUg0F5CCzmfOA84BzgHPgbOfAiCz8/78fPIWvPHoUQ2M5eUc5c+o3AVzV14FMypn0ey0MsLS9Aa++cD52Lmo/02g+1z+axd/dfcBd/D/b2FmvNua9ydSh64qbkG7vys8eJtVEQN4qrkgZ3NS1cltbNY0rlmNhUCRAAiRAAiRAAiSQYALcAJDgi8fQSYAESIAEZpYAe6stAh19IxsA80oAdSI8E0qgrncB2nZcDRh5XEohB84BzgHOAc6BKZgDJ0ay+ODPnsZ/PnYcp2VhHvmjIe3gDVsWub+9P9nPnZ6mOtx6Xg92hCz+Hxsaw8fvPIi/uesAJtsu/Wvz8z/TOx/tO6+GqasHj2okkHtRLpu6ELg9VY2ji8uYGAcJkAAJkAAJkAAJJJkANwAk+eoxdhIgARIggZkkwL5qicDK6+uNNa+QIXeL8EwoAaepBZ1X3YJUcyssDIUMOAc4BzgHOAembA4cGBh1F+T/6/HjODWSLXxS6iaAt16yGMs7Givuq7kujVtWdrt/RqAuJQvWhdbgbjD49L2H8Im7D1TcHj/z+Jmvc6Dlgq1ouWCLbzYxWz0EzCqTM89pX7Kf3wIwfReVLZMACZAACZAACZBAoglwA0CiLx+DJwESIAESmDkC7KmWCLSP9O80xlwrY24S4ZlAAiaVQtvmS9F03lpZ7gIFIAOADAAyAMgAIANgShjsPTWMv7/7IL4W2ATQ25zB6zYvQEd9umw/+lDm2r4OPH/tHAQX//tHsvi3h4/iiw8dgR66NYCCskzJaJyRk8mgc9czUL9gCXhUHwH5v8ptKcds5bcATNe1ZbskQAIkQAIkQAIkkGwC+n/NZI+A0ZMACZAACZDATBBgHzVDYOHCq7pTDl5igaU1M+gqHGj9oj60btkhI5NlADm5WjCOghzIgXOAc4BzYGrnwBOnhvHp+w7hx0/3YyQrdw/SvJ6XLmzFM8/rQjnel4jfy87vRWdDGv5jcCyHf5XF/0/cfRAnhsdQrh3aATIAggxSbR3ouOIGpJpbwKPqCCyAsb/euvCJjqobWRwGxBhIgARIgARIgARIIOEEuAEg4ReQ4ZMACZAACcwMAfZSOwSGMiOXAXa7rBnX186oq2ukqeZWtG2/Aqm2dli5kLocQ5FZLZeZHMiBc4BzgHNg6ufA4yeH8bd3H8BDxwZhFbC83zrG4NbzurFhTjNUFSbndTbi9ZsXYkFLndQ4c47lLL7x5Al87oHDODQ4ipyYwupTN/XXsuqYyn1Qw7JVaN22GyZdvMlEphXPpBOwuCKTztya9GHEMX7GRAIkQAIkQAIkQAJJJ8ANAEm/goyfBEiABEhgJgiwjxoh0Lvi0rkW9noZbp8Iz4QSaLlwKxqWnQek5EG3LMCAAjIwZMCfA84BzoFpmwNZAPceHcTH7z6II0OjUho/58vC/nNX96A+LY9eAvz1zwP8+qYFWNnZMO7se/3O3pP4u3sPYt/pEdhAPb6f8/18snPAZDJouWAzGles9c0yZquEQBMM3tTbe21zlYwnLsNgHCRAAiRAAiRAAiSQeALyv9DEj4EDIAESIAESIIFpJsDma4XAyJhztYz1JpHiX8UTBc9kEGhYvAwtGzYh1dAEvdGlgBxk6nIecB5wDnAOTPccgAX+d99JfOHBI4U/BZBxDC6Y24yt81onvBe/euM8bJ7XLO9Qxec9hwfwmfsO47Hjw+63CUx33GwfE65N1TExBpmObrRtvQyZzu7iCcdSNRBYM9o08NZqGEh8xsBISIAESIAESIAESCD5BPT/NckfBUdAAiRAAiRAAtNJgG3XBIGOvt19jmNukMHOF+GZQAJOQyOaL9yGzLzF8jQ/BWscChlwDnAOcA5wDszYHBjOGXzinsPutwF4H6PzmjK4YXknWuszhThuWtmNq5Z2oD5V/EhmX/8IPvPAEfz00ACyMAV/y2tIFuc4B/RbkeqXnoeWLTth+KcAvB/PKkl1cuD1PYuvWVAlA5r9YTACEiABEiABEiABEqgCAsX/26yCAXEIJEACJEACJDDVBNheTRAwKTu6yVqrGwBMTYy42gZpDBpXb0Djqg2APNi2Mj4KQAZkwDnAOcA5MLNzYCRn8cfffwpjkspHEdKOwabeFlzb1wH5qMLyjgbcvqobPY1pNRfk1EgW//7ocXz5sePIykWTk+/hQoccpm7+mvp6NK25AI0r1sCdjOBRPQRsczY1+E4ZjyPC8xwJsDoJkAAJkAAJkAAJVAMB3hhWw1XkGEiABEiABKaTANuuAQIdyy5dAsd5tgy1U4RnAglk5sxD8/lbkO7oSmD0DJkESIAESKCaCDx6Yhjv//kBWcjX5Wu4i/03LOvArkVtePmGOVjd1VA03GFZ8f+fp07iE/ceKtKzQAJTTSAzdz6aL9qOTFfPVDfN9maVgHEMsHvOsl07ZzWM6uicoyABEiABEiABEiCBqiDADQBVcRk5CBIgARIggekjwJarnsDK6+tNzuy01t5Y9WOt0gE69Q1oXn8RGleuq9IRclgkQAIkQAJJI/AvDx/FfUcHC2FfMKcJf7hjMXYvbkNKvwqgYAF+fvA0PvjzAxgay/m0zJLA9BBoOm8dmtZvgt4/TU8PbHU2CFigcwzZV3Uuv7p9Nvqvnj45EhIgARIgARIgARKoDgLcAFAd15GjIAESIAESmC4CbLfqCXTmTvbKc/iXy0A7RHgmjIBxUqhfvAzNG+RBdjrlfqOtXE+mBmRABpwDnAOcA7M4B/plMf+T9x6GfrU/8kdT2kFDqvgxzN7+EXz4zgM4ODjK6zWL16uW7h2c+nq0bLzYvX/S+6j89GSScAIGqDfWXOHYoVsSPpTZDZ+9kwAJkAAJkAAJkECVECj+n2eVDIrDIAESIAESIIGpIsB2qp3A7rS15nIDs6PaR1qt43OaW9CyaTvqehfKEA0FZAAyAMgAIAOADIBZZGAt8IOnT+Pbe08h6jgxnMVH7zqEuw7rNwXw/RuzeL1qrW+9b2rdshOpdu5/RTUdFr3y3vOsroXbFlXTsGZyLOyLBEiABEiABEiABKqFADcAVMuV5DhIgARIgASmgwDbrHICrQtT7Y61vyrP6OurfKhVOTyTSqNh5Vo0rN6AnDEUMuAc4BzgHOAciNUc0G8B+PLjJ3BkaAxhxz8+fAxfeeJErGLm52nt3E/o/ZP+KQCTyYRNT+qSSMAgLWFfYtKZW4Ddmpciz0kQoCsJkAAJkAAJkAAJVA0Bp2pGwoGQAAmQAAmQwJQTYIPVTiCTGZaHY9guRglCAAAQAElEQVRS7eOs1vGlO7vReumVMA1NsDJICsiB84BzgHOAcyBGc2BMPpgeOjGEHzzdL1EVn9/Z148vPHwUIznLayZoBBU5zDAH1NWj5ZLLUbdgifTMs3oI2F75ebqhe2nuvOoZ00yNhP2QAAmQAAmQAAmQQPUQ4AaA6rmWHAkJkAAJkMBUE2B7VU2gt/faZlku/Q3A8NeekMDDGDTL4n96/mJYyVMMOXAecA5wDnAOxHAOHB7K4Vuy2H96NFf4sN17ehQfv+8wnh4c4zWL4TWrpXuKVNcctF19C5z6hsL8ZCbpBIwDB9tyJns5dvNbACZ1NelMAiRAAiRAAiRAAlVEgBsAquhicigkQAIkQAJTS4CtVTeBkcbBOwCzBjwSSaB+0VK0btoOx3FgZAQUkANABgAZAGQAkAEQGwY5a/HQ8WH8/PAA9BjO5vDxew/j3iODEFNs4uTnKGr2WjT2nYfW7VeCRxURsOiW0Ty3/bHsBZLyrJAA3UiABEiABEiABEigmgg41TQYjoUESIAESIAEppAAm6piAj2LdywwsH8kQ0yJ8EwYAf0ttc7bfgmor4eVFQsKyIHzgHOAc4BzIMZzYM/pEXz/wGn36/6/9PgJfGvfKQzqV//HOGZ+ttbQZ2s6hdarbkDd4r6E3REy3BIEjByXpYy9rK9vN7/eARUddCIBEiABEiABEiCBqiLADQBVdTk5GBIgARIggakjwJaqmIDJpc2bYNBWxWOs6qG1bN+NTO9CGaOsnMiFBAUgA4AMADIAyAAgAyBmDEaywLf39uODdx3CFx89gYODoohZjHFjxnhm9h7HpOvQeeuL4TQ0gUeVELBIy9vM7Sec3HlVMqJpHgabJwESIAESIAESIIHqIsANANV1PTkaEiABEiCBqSLAdqqWQNuK3SuQw/OgD8WqdpTVO7DM3Plo2XUd+JuJNfSbibIGwuvN6805wDmQ9DnwWP8IPn7/Edx1dJCfYXxfj+UcSOs91mVXw6RS1XsjWWsjs9hhcrnbulZua6u1oU96vKxAAiRAAiRAAiRAAlVGgBsAquyCcjgkQAIkQAJTQ4CtVCmBzZsz6bHsL8Ogq0pHWNXDMvUNaLv6FjgNjVU9Tg6OBEiABEiABEiABGaagMlk0Lz5UtQvXw0e1UPAWvOi3FhquYzIiPCMIEA1CZAACZAACZAACVQbAW4AqLYryvGQAAmQAAlMBQG2UaUEOo7Ur4ex18vw+P2mAiFRp+Ogcd1G1C87D8ZJwfAfCZAACZAACZAACZDAlBJItbajZesuaJqo+0QGG0nAGLvSsc5tfX2768EjigD1JEACJEACJEACJFB1BLgBoOouKQdEAiRAAiRw7gTYQlUS6NvdkILzAhnbEhGeCSOQ7p6L5s074LS0JixyhksCJEACJEACJEACySBgUmnULV+Nps2XwtTVJSNoRlmegMEdx80Yv9ohkhQNJEACJEACJEACJFB9BJzqGxJHRAIkQAIkQALnSIDVq5JAN8Y2WpgrZHBcQRYISTr1K2mbLrgYmUVLAScFawyFDDgHOAc4BzgHOAc4BzgHpmEO6GbLxgu2oG7RsiTdLjLW0gSWpHL4jdIuNWzl0EmABEiABEiABEigCglwA0AVXlQOiQRIgARI4NwIsHb1EVi0aHtjzuBmWLu2+kZX/SOqW7oSDedvgmlq4YP+aXjQzw0V3FDCOcA5wDnAOcA5wDngnwPp3gVovHAbUu1d1X+jWSMjtAbP7lq669IaGe6khklnEiABEiABEiABEqhGAtwAUI1XlWMiARIgARI4FwKsW4UEBlK4yFh7JQxaqnB4VT2kVGs7ms7fjLq5C+TygQKQAUAGABkAZACQAUAGABkAZABMKQMnU4emdRvRsGodTDoDHlVBoBkm97tVMZKpHQRbIwESIAESIAESIIGqJMANAFV5WTkoEiABEiCBsyfAmtVGYMGCzU1w0lcB5iLwSBQB46RQv2IN6uUBtE2nYQEKGXAOcA5wDnAOcA5wDnAOzMAcMLoJc9vlSM9bKL3xrBICl3ct23FNlYxliobBZkiABEiABEiABEigOglwA0B1XleOigRIgARI4GwJsF7VERiub9oAm7teBtYgwjNBBFJdPWi4YAtSbZ0JipqhkgAJkAAJkAAJkEAVEDAGdYv60LDuQjiNTVUwIA5BCDTC2j/q7b22WfI8lQCFBEiABEiABEiABKqUgFOl4+KwSIAESIAESOCsCLBSdRFYtGh7o83ZywCzHTwSRUC/brZu2SrUr9kA6xhYAwoZcA5wDnAOcA5wDnAOcA7M5BxIOWi5/FpkFi0FjHQMHgknIBfRrB5pHHhRwscxZeGzIRIgARIgARIgARKoVgLcAFCtV5bjIgESIAESOBsCrFNdBEx/2qyGwXOra1i1MBqD9JxeNO+8CiZTLwOWZ5VyIUEByAAgA4AMADIAyAAgA4AMADIAppGBqWuQe7JrkGptB4+qINBqYF/cuvCq7qoYzbkNgrVJgARIgARIgARIoGoJcANA1V5aDowESIAESGDyBFijmggsWLC50YFzuYxpqwjPBBEwdXVo3LgVdQuXQH/ZjAJyMGTAnwPOAc4BzgHOAc6B2ZoDjesvROOF28YvAHgkm4BxALMqnRm6HYDk5bVmTw6cBEiABEiABEiABKqXAG/0qvfacmQkQAIkQAKTJUD/aiJghjPNSy3sS6tpULUylsyCJWjecaUM11BABiADgAwAMgDIACADgAwAMgBmgYH+KYB07wLwqAYCdo7cYd7SuXzHomoYzVmPgRVJgARIgARIgARIoIoJcANAFV9cDo0ESIAESGByBOhdRQTWrcvkHHuVgbmwikZVE0MxmTo0X/EMmKZmWAMKGXAOcA5wDnAOcA5wDnAOxGAOOB1daLv+2TD1DTVxT1rdg3S/BWAjcrgBuD1V3WONHh0tJEACJEACJEACJFDNBLgBoJqvLsdGAiRAAiQwGQL0rSICLcMdHcbm7qiiIdXMUOrXXYCGNRfUzHg5UBIgARIgARIgARJICoF6uUdr3Lw9KeEyztIEeg3Mte2L9/aVdqtaKwdGAiRAAiRAAiRAAlVNgBsAqvrycnAkQAIkQAKVE6BnNRGoyzo3ynj42/8CIUlnqr0Tbdc9C04mA2PkkSSFHDgHOAc4BzgHOAc4BzgHYjMH9B6tZdd1SM+dn6RbTMYaTkB/8/+SlGOuAHanw12qWcuxkQAJkAAJkAAJkEB1E3Cqe3gcHQmQAAmQAAlUSIBuVUOgt/faZiD3RsBkwCNRBJp3XYvM/EWQp9wUY8iADDgHOAc4BzgHOAc4B2I3B9I9c9F69U1yp81bbST+sL0weFbn8tzaxA9lsgOgPwmQAAmQAAmQAAlUOQFuAKjyC8zhkQAJkAAJVEaAXtVDYKTx9EsAZ131jKg2RpJZshyNmy+FlaeQFEMOnAecA5wDnAOcA5wDnAOxnANIpVG3agMa1l9UGzepVT1KI8+FzW5kc7uw8vr6qh5qYHAskgAJkAAJkAAJkEC1E5AbvWofIsdHAiRAAiRAAmUJ0KFKCPSs3tFqgN+S4ehXWkrCMykEWq66Eam2DoC/6UcGnAOcA5wDnAOcA5wDnAOxngP6Z5uadlyFVHsXeCSeQJNx8Kyukf4ViR9J5QOgJwmQAAmQAAmQAAlUPQFuAKj6S8wBkgAJkAAJlCdAj2ohkBvGKwGzBDwSRaBxy07ULV8D6ziwEjkF5MB5wDnAOcA5wDnAOcA5EN85YAz025uadlwhV4ln4glYXGUcbMW6dXWJH0tFA6ATCZAACZAACZAACVQ/AW4AqP5rzBGSAAmQAAmUI0B7VRBYOf61la+QwaREeCaEgNPUjKYt25FqbeEv/xuQARlwDnAOcA5wDnAOcA4kYg44DQ3unwGoX7UOPJJPIIfcy9r7uxYlfyQVjIAuJEACJEACJEACJFADBLgBoAYuModIAiRAAiRQmgCt1UHgWPbU8wCzADySQ8Bx0LhpOzILl8qDbgfyvJ8iV48cwHkAkAFABgAZAGQAkAFABkAsGWTmL0Ljxq1wmlvAI9kEDMwuk8JObN6cSfZIykdPDxIgARIgARIgARKoBQJOLQySYyQBEiABEiCBEgRoqgICrQuv6rY5vESG0ibCMyEE0nPnuw+NU20dErGhxPLRPq8LeF0AMgDIACADgAwAMgDIAMgzMKk06tdtRMPajTDpNHgkm4Bj8Zqew009yR5F2ejpQAIkQAIkQAIkQAI1QYAbAGriMnOQJEACJEAC0QRoqQYCmfTQrfIccoOMhV//LxCScJq6ejReuBWZJctgJWAKyIHzgHOAc4BzgHOAc4BzIHFzINU1Bw2bLkGqe65cPZ4JJ7AtB3t9wsdQJnyaSYAESIAESIAESKA2CHADQG1cZ46SBEiABEggigD1iSfQvejKhcY4t8CAv62SoKuZWbgEDesuhGlsAoyhkAHnAOcA5wDnAOcA5wDnQELnQP1568bv6+obwCPpBOwbO/p269dzJX0g4fFTSwIkQAIkQAIkQAI1QoAbAGrkQnOYJEACJEAC4QSoTT6BXHr0Mgt7Piz4vaMJuZxOcwsaNmxC3aKlcORBN8WQA+cB5wDnAOcA5wDnAOdAYudAqqERzZdcjszc+XA3doJHYgkYs8HYsRcmNv4ygdNMAiRAAiRAAiRAArVCgBsAauVKc5wkQAIkQAJhBKhLOIF5Ky+bY6y90sIuTPhQaid84yCzqA+NG7cAmTrwq//51f+cA5wDnAOcA5wDnAOcA8mfA+l5C9G0bRechkbwSDYBY+xvti7YXY3frpbsC8PoSYAESIAESIAESGASBJxJ+NKVBEiABEiABKqMAIeTdAJDY7gUBpcbmLqkj6VW4nda29B40Tak5s6HNYZCBpwDnAOcA5wDnAOcA5wD1TAHUik0btuFuhVrABkPeCSYgFmaqRu7OcEDiAidahIgARIgARIgARKoHQLcAFA715ojJQESIAESCBJgOdEEOvp2dzjG7pJBrBDhmQQC8jBYvxq24aJLACeVhIgZIwmQAAmQAAmQAAmQQIUETGMTWp7xLJgU/zJXhcji6mZg7Wt6e69tjmuAZxUXK5EACZAACZAACZBADRHgBoAautgcKgmQAAmQQDEBlpJNwDijG6zF5TIKriQLhCScTnMrWq65CemWFjgGFAMyMCADAzIwIAMDMjAgAwMyMCADg0QzaFi2Es2XX5eEW1PGWIqAMatGm/pfWMolaTbGSwIkQAIkQAIkQAK1RIAbAGrpanOsJEACJEACfgLMJ5jAnHW7Wxxrdhtgc4KHUVuhG4O6JcvQeL5cMsm7Xw3LFOQgP8WcB5wHnAOcA5wDnAOcA1U1B9pueDZSbZ3gkWQCtgUwv9S2aHsXquPgKEiABEiABEiABEigpgg4NTVaDpYESIAESIAECgSYSTABY4dG1+SsfXaCx1BzoTtNzWi98TmwMBQy4BzgHOAc4BzgBLyD2QAAEABJREFUHOAc4Byo4jlgGuW+76bbYdKZmrvnrZ4BGwfWnJdKO8+VMVXB82MZBU8SIAESIAESIAESqCECvIGroYvNoZIACZAACfgIMJtYAosWbW/IZs02A3NRYgdRg4E3br4UdctW1eDIOWQSIAESIAESIAESqD0CTVt3on7NhtobeFWN2PbI/7lu7Vqxa2Hih8UBkAAJkAAJkAAJkECNEeAGgBq74BwuCZAACZDAOAG+JpaAGa7HQgP7/MSOoAYDT3V2o+XKGwADUAAyAMgAIAOADAAyAMgAIAOADIBqY2DqMu79X6q1HTySSsDoc+PzbTZ7I3B7Kqmj0LgpJEACJEACJEACJFBrBPRGrtbGzPGSAAmQAAmQAAkklcDmzelc1uyUB6RbkzqEWoy79YrrkemdL5cNFIAMADIAyAAgA4AMADIAyAAgA6D6GMjacf3SFWi6eAdMimvHSO7Rawyu7li2d1FyhwCGTgIkQAIkQAIkQAI1R4AbAGruknPAJEACJEACABkklUDnsc4mwNwhUgceiSCQWbgE+hWw/OV/VN+DfYBjAsgAIAOADAAyAMgAIAOADIACA6exCU1bdiCzaCl4JJZAChabHWsuSewIwMhJgARIgARIgARIoPYIcANA7V1zjpgESIAESIAEEkvAyQ1fYWG2J3YANRa4SWfQsvsZcFraamzkHC4JkAAJkAAJkAAJkACMQXr+QjRtvhSmvoFAkkrAmkWw5qqexTsWJHIIDJoESIAESIAESIAEapAANwDU4EXnkEmABEig1glw/AkmYPBaiZ5PDwVCEs6Gteejad1GOKkUHHkATDHkwHnAOcA5wDnAOcA5wDlQU3Mg1dCIRrkfrF+xGjwSSsAgDYNrkTabkzgCxkwCJEACJEACJEACtUjAqcVBc8wkQAIkQAI1TYCDTyiB7r6d26y1lyU0/JoL29TVoeWSy5Hq6IIx+gcAwIMESIAESIAESIAESKDGCBhjkJm/CM1bLkWqvbPGRl9Nw7WLrTXX9yy9bH7CRsVwSYAESIAESIAESKAmCXADQE1edg6aBEiABGqZAMeeVAIW5g8k9joRngkgoL/pVbdkOUwqlYBoGSIJkAAJkAAJkAAJkMB0EdD7wYY154PfAjBdhGeiXSPPkO1zLLJrZ6K3qeuDLZEACZAACZAACZBAbRKQm7faHDhHTQIkQAIkUKMEOOxEEmhbsXslYK9KZPA1GLTT2ISmTZcg3d1Tg6PnkEmABEiABEiABEiABIIE0l09aN6yA5m5/AXyIJuklC0wxxpnV+fyze1JiRkMlARIgARIgARIgARqlAA3ANToheewSYAESKBWCXDcSSTwDiedG32rRM77FoEQ+9M4aL5oGxrPWwfHScGRgCkgB84DzgHOAc4BzgHOAc6Bmp8DTWvPR8Pq9TAZfqmX/Dgk9XxhLtu0QoI3IrE/GSAJkAAJkAAJkAAJ1CoBfR5bq2PnuEmABEiABGqPAEecQAJtK765HNbcJKHzIZNAiPuZ7uiEfv1/urNLQrUUkAHIgD8HnAOcA5wDnAOcA5wDMgecxka0XKzfAjAPMLy1RzKP81LI3bpgwebGBITPEEmABEiABEiABEigZglwA0DNXnoOnARIgARqkQDHnEQCqezoyyXuNhGeMSdgnBQaVq1Dw8rVMY+U4ZEACZAACZAACZAACcwGgfrl56Hp/E1w6upno3v2OQUErMFLBupa505BU9PcBJsnARIgARIgARIggdolwA0AtXvtOXISIAESqD0CHHHiCHQsu3SpBH2tSIMIz5gTSHd1o1ke6KY7uqC/00UBOQBkAJABQAYAGQBkAJABQAZATTNw0hm0bd+NTO98AaF3i+CRMAIGps+YUf2GtnhHzuhIgARIgARIgARIoIYJODU8dg6dBEiABEigxghwuMkj4MDcbmCWSeRGhGeMCZhMHRpXb0DT2vPhSJwUkAPnAecA5wDnAOcA5wDnAOdAyByok8X/tkuvgEmlxMoziQSMNb/euvCq7jjHzthIgARIgARIgARIoJYJ6LPZWh4/x04CJEACJFA7BDjShBHoWXrZfFhzJWA7EhZ6TYab7uxCy+ZLkGpurcnxc9AkQAIkQAIkQAIkQAKVE2i5eAfqFi6pvAI940ZgVTo9/Ly4BeWLh1kSIAESIAESIAESqGkC3ABQ05efgycBEiCBWiLAsSaNgDU5/er/DYDh/QrifZh0Bo0rVqNx5Zqa/kpbI5eJAs4BgAwAMgDIACADgAwAMgDIAJjAIN3cgp5nvQg8kkvAGPu63t5rm+M5AkZFAiRAAiRAAiRAArVNgA/Ua/v6c/QkQAIkUDsEONJEEehaua3NwuySoBeI8Iw5gZQ8wG3fcQXS9fVwZAWcAnIwIAMDMjAgAwMyMCADAzIwIAMDMjAoYtC8ai1aNm6J+Z0uwytB4LyRxtMvLmGfPRN7JgESIAESIAESIIEaJ8ANADU+ATh8EiABEqgVAhxnsgjYXEYX/7dL1CkRnnEm4DhoWrUejSvXwsJQyIBzgHOAc4BzgHOAc4BzgHOgojmAVBpzn/tSOA2Ncb7bZWyRBIzu+/31SPMsGtg1CZAACZAACZAACdQ6AW4AqPUZwPGTAAmQQG0Q4CgTRGDRou2NJmu3AnZFgsKu2VCdTB06r7kJMAY8SIAESIAESIAESIAESGAyBFKdXWi/7CrwXhIJPczirqWX3Raz4BkOCZAACZAACZAACdQ8AW4AqPkpQAAkQAIkUAsEOMYkERhImQvlAeA1gKkDj9gTaL1wKxqWLoeRSCkgB4AMADIAyAAgA4AMADIAyAAgAyCSgZNKo2PnlaibOx88EkmgGbC/opu44xM9IyEBEiABEiABEiABEuAGAM4BEiABEiCB6ifAESaGwMqV19cbOBfBYgN4xJ6A09iE7mfcAkdW/ikgBwMyMCADAzIwIAMDMjAgAwMyMCADg7IM6rrnoHPXVTCpVOzvfxngBAJ60dacrktdNcEyWwr2SwIkQAIkQAIkQAIkAG4A4CQgARIgARKoegIcYHIIHM+dWirRXg+DFkl5xpxA29YdqF+4JOZRMjwSIAESIAESIAESIIE4E3Dq6tG8YRMa+vgXwOJ8nSJjM+gxOTy7a+W2tkifGTSwKxIgARIgARIgARIgAXADACcBCZAACZBA1RPgAJNCYPfu9FjOrMsZbEtKyLUcZ7q9A127r6tlBBw7CZAACZAACZAACZDAFBGo65mDjkuvQKqpeYpaZDMzSKBB+trqjKY3SzrbJ/snARIgARIgARIgARIQAo4ITxIgARIgARKoYgIcWlIItOwZ6XJgn2GAOUmJuZbjbN+6Ew29C9zdpHpDSQFZyA8E5wHnAecA5wDnAOcA5wDnwNnMgVSmDs0rV6NpxWq5o+CZQAJLssZct2jR9sbZjZ29kwAJkAAJkAAJkAAJKAG9J9eUQgIkQAIkQALVSYCjSgoB02CNfpf8M5MScC3Hmemeg/ZtO2FSqVrGwLGTAAmQAAmQAAmQAAlMIYG6nl60btyCdFvHFLbKpmaIQKsx2DlYV7dhhvoL74ZaEiABEiABEiABEiABlwA3ALgY+EICJEACJFCtBDiuZBBYsGBzYy5rdPF/XjIiru0o27fuQP2c+YA85QMPEiABEiABEiABEiABEpgCAiaTQcuGC9G8au0UtMYmZpyAxXprxy7H5s2ZGe873yETEiABEiABEiABEiCBcQLcADDOga8kQAIkQALVSYCjSgiBXFNTs6wlPy8h4dZ0mHVz5qF94xakGhr4lfcyE/RmmsKvOuYc4BzgHOAc4BzgHOAcmJo5UNfZjdYNFyHT1S13WjwTRqDdWFzWfaRuxSzFzW5JgARIgARIgARIgATyBPT/J/ksExIgARIgARKoNgIcT1IIjI7a51qAD4oScME6tlyChnkL4BgDI/FSQA4AGQBkAJABQAYAGQBkAJABQAbAWTHQe8y28zehcfEy8EgcASP/p9uRs6lNsxM5eyUBEiABEiABEiABEvAIcAOAR4IpCZAACZBA9RHgiJJCwFiDl0iwvC8RCHE+63vno3XdRqSaWuIcJmMjARIgARIgARIgARJIMIF0axu6dl6Jujm9CR5FrYZuuh3H3NCx7NKlM06AHZIACZAACZAACZAACRQI8EF7AQUzJEACJEAC1UaA40kGgfall10kkW4T4RljAiaVQtvGzWhYtARn9etc/KoAcuMc4BzgHOAc4BzgHOAc4ByocA60rLsATX0rYFJp8EgWgZzN7XBgVknUjsiMneyIBEiABEiABEiABEjgDAHeiJ1hwRwJkAAJkEB1EeBoEkHg9pRjcu9IRKg1HmR97wK0yoPYdEsr1/9lLlT47JqsyIpzgHOAc4BzgHOAc4Bz4CzmQKquDl3bdyHd1i61eSaJgIHpQ865tnXh1s4ZjJtdkQAJkAAJkAAJkAAJ+AhwA4APBrMkQAIkQALVRIBjSQKBzsV71xqYK5MQay3HaDIZtK7ZgKa+lXyALRPBTIM4sGjODaAjewxd2SNYMPoU+kYeLcgFQz/FxqGfFMmFgz/C9tPfwq7+r02Qy0UXJup/kdTbOCht+WT90J2FvrTfeWP70Zk96sbTmjvF6z4N13w65hHbBOcqQAYAGQBkAJABkHgGrWvOR8uqtTBOCjwSRsCxz3DS9fpnAPT2ZAaCZxckQAIkQAIkQAIkQAJ+AtwA4KfBPAmQAAmQQPUQ4EgSQcCknFdJoM0iPGNMoH7OPLRuuBDp5pYYRxnf0NJ2zF1Mnze2FytGHsD6oV/gkoFvYcfp/8Y1p/4dzzz5Gdx64tO4/cQn8ILjH8MLj/01funoB/Hyo+8tyGsP/Sl+/dCfFMnrDv0xfuPQ2/GWg28blwO/i7cURHQHJsqbD74drzv4x3idtDUuf4rXHfxTvObQ/8UrDr+3IHcc+TBeePRjeIHIc49+As88/hnccvxzuPbkv2FH/39jy+nvYd3QnVg5fD96R/ehPXtMLoAV4UkCJEACJEACJEACU0NAN6HOufpGpNvapqZBtjJzBCw2OAZXL1q0vWFGOmUnJEACJEACJEACJEACRQS4AaAIBwskQAIkQALVQoDjiD+BroXbFhngxvhHWtsROpk6tJy3Bi0rViX+t8hkvk3bGHSRvzt7GMtGHsLGoR/jytNfwQ2nvogXH/8IXnbs/SLvwyuOqsgi+7H34JVH34NXHX23yLvw6iPvcsvPPf63uPnk5916lw18HZsH/rcgC0efxPzRp4qkd2w/GnMDKBxGFuDzYmWkfvF81F/rnWlrD+aP7XHj3jyo/X1f+vw+dp/6T9x44h9x84kv4Lbjn8SrD71b5F14laSvOvQevEo3Cxx6L15x6H14+eH3u/Kywx/ALx35EK478S/Ydepr2DD4MywdeRTt2RNIIScRgQKQAUAGABkAZACQAUAGABkAJRk0961Ax+ZLwCN5BAxyLzhd58yZicjZBwmQAJurrIUAABAASURBVAmQAAmQAAmQQDEBbgAo5sESCZAACZBAdRDgKBJAwNSlb7UGvQkItaZDzHR1o/Oircg0NUNvHClAZ/YYVshC/66Br+HmU5/HS49/EK87+id47ZE/xa8efSdeKQv8Lzn+Ybzo+Efx3BOfwK0nP42r+r+MSwe+4W4OWD18jyy6P4U52QNotv1wn3pj4mEM4Akme+Q3AnjVvM0AXjkyDdQr+LmxWDTlTmPO2AEsGnkca4buxgWDP8HO/v/G1Se/hNuOfRLPOfp3ePGRj+COIx/CKw+9B79y8C/w6wf+BG98+g/wkiN/hRuO/xN29H8Ti0eeQGv2FOeUAObPFDgPOA84BzgHOAc4B0rOgV79FoCWVqHEM1kEzHrknEslZiMynSfbJgESIAESIAESIAESCBDQ500BFYskQAIkQAIkkHQCjD/uBNqX7OzMWdwOa5viHmstx2dSaTQvWYaWlWtqFkNb9jjWDt+Jq0//G37p+AfwO4feIvJbeMORP8BLj70fzzvxN7jp5OdwZf9XsHXwO1g//DMsH3kQc8eeRkfuKFIYAwxQEEQcnk+UWexntRnAWEAF44eVQFTGSyVetY5K0EXikCaCWresJgcWndkjmDe61/3zAOcP/hSXnP4f7D75H7j52Gfx/KN/jZcdei/e9PTb8bv73ozf2ftbeMGRv8aVJ76M9QM/Q3P2lNsWX0iABEiABEiABEjAI1DfMxc9u67yikyTQyBjYH8d2J2a3pDZOgmQAAmQAAmQAAmQQJAANwAEibBMAiRAAiSQfAIcQewJpB1zubFmOWB4L4L4HunmZnRs2ganvj6+QU5hZA5y6Bt5CJef/k/ccfyD+P1Dr8efH3gV3nz4d93F/htPfR5bB77lbghY5i7y70dH9iga7KCsiecqi8SImyeSnXB6Nk0nGMcVRmwq46UKX42FuxFA6kIOKxGrSLb06dULemk7KkG9lEPVomy0A+gcO4Le0X1YOXQ/1g3+Ahef/g6eeezTeOmh9+FN+9+O//fkK/H2p96Il0n5ypNfxgrxkyZ5kgAJkAAJkAAJ1DiBuVfdgHRbe41TSOTwL+5aOnLxtEbOxkmABEiABEiABEiABCYQ4EP3CUioIAESIAESSDoBxh9/Ahb2elnA7Il/pDUcoVygxvmL0HXR1pJfyao3k0mVBjuEFaMP4Jn9n8HvHv5NfHLvtfizQ6/Ga4/9CZ556h+wcfCHWDj2JPSr+ttyx92FfsfkIGvnZwTncMiiuNtWVBNl7HKJomqW0FuMbwSQFICVAFQkW/qc5EaAyNADBgc5NOZOoz13DD1jB7Fw5AlcePoHuOnY5/ArB/4v/njPr+HjD9+MN+/7P+5GgeXDD6HOjlbtnHTkKlDA68t5wDnAOcA5wDkwYQ7UtbSh94pnCBmeCSOQgTFvmM6Y2TYJkAAJkAAJkAAJkMBEAvp8aaKWGhIgARIgARJILgFGHnMCnUt27JQQL7FAg6Q8Y0rAqatD7zU3wqRSMY2w8rB0kTmFLOplwb9v9CFZ3P8U/s+hN+Dje2/EX+6/Ay8/+i5cPPAttOROokkWo+vtIDIYgWOy5Tsx4qIiyVmfWt+TsEY8m6YBuxGdJwFT+aJvUd/CuJsBIClKHb46RW4SR1hVVRf5eYUwg+pEHOSQlkX++tyQuzmgK3sIl536L7z8wHvwrsdegr99+Aa8fc/rcevRT2L50IOos8NI2Sy0ntc8UxIgARIgARIggeoiYBwHcy67Es19K6prYDUxGvPcjr7dfdM0VDZLAiRAAiRAAiRAAiQQQoAbAEKgUEUCJEACJJBkAow93gTe4cA4uyTGJSI8Y0ygeclydGzcEuMIo0NLyWK/LuR3ZI9AF/yf0f+PeMOR38P79z8P73r6xXjp8fdi09D/osn2w79oba0sgvsEengL3l6qujCRhWu3LU3D7JXqtL4nYXVK2IzYVMKqldT5xmZdR2nITUu8aB2Mexd5hVRVlUqRnxZUqaJ5v4Tp1J7XN2dPud8S8EsH3493Pn4HPvTIbXjjvt/DM459EYtHHnP/zIBef90UoNUoJEACJEACJEAC1UEg1dSCObuugUmlq2NANTQKB9nXy3AdkSk+2RwJkAAJkAAJkAAJkEAYAd54hVGhjgRIgARIILkEGHmsCXSt+O+Fski6TYLsEOEZUwL6G1bzb7g1ptFNDEuW7d2v5+/JHnAX/LcOfgsvOPlX+J0jv4l3H3gRXnXsL7Bz4GvoyT49sbJqdGHZL6oT8TYEQCYtvEMXvj3xdME0pK2gS0VlbSfKUW2eBHyM6FUC6vLF/Lh0Wd+6Y5aGStVSs9YJ+rj6oBLRLYb5h+kgR4i+a+wwdpz6Ol514C/wF4+9FL+z9zfx/MMfxZbT38XS4UfQNXbI/fYHrSot8CQBEiABEiABEkgoASeTQevqtWhZsSqhI6jlsHO3dS3cvWDKCbBBEiABEiABEiABEiCBUALcABCKhUoSIAESIIGkEmDc8SZgs3aHQe6CeEfJ6BoX98nD1XXQReQ4SxMGsCT7GC4a/j6ecfqLeNmJ97iL/r955Hdwc/9nsGrkbvdiGlmk9ourLPWiK8WeiJ+1gA1+M4DoIe0WRMth4rWjaZi9nE7reRLlG2H3X7uoqqH6/Lhk2LCIaNxf0fX3K/L5iKqqznsUJ2pQ8Wu1rOLXaT5MJ3r9cwArB+/FzUc/g9/c+za8Ze9v446DH8R1x//Z/daAxSOPo8mehp8N8yAPmU+cB5wHnAOcA5wDyZgD9Z1d6Lr4UqTqG8AjSQRMNzLZ26c6YrZHAiRAAiRAAiRAAiQQToAbAMK5UEsCJEACJJBMAow6xgTal+zsNLDbZaVpUYzDrPnQTDqNBc+4Bam6+liyaM6dwuqRu7Bz4L/wrFN/536d/2uP/SFeKov/Owa/hrnZfXCQLRm7fzOA5ks7i1UWB6EiWT1nfTOABhEmvhiDZm9RI6gvWdaFfXGwrmjjKlIIPcUr7z/BrNVUfAYtqvhUZ7JhhihdmD7fUsqOYsHIk9h98it4+YF343X7ZZ4ceC+edfhT2Hnya1g29BAacoN5byYkQAIkQAIkQAJJIGAyGdQtmoNUb1sSwmWMZwg0APa5Cxbs7jmjOuccGyABEiABEiABEiABEoggwA0AEWCoJgESIAESSCIBxhxnAg7seonvElikJeUZUwLNS5ejfcNFsYqu0Q64v83/jNP/iBed/BBedvzdeMXxd+L2k3+DTUPfRVf2cHG8uigcJsVehZJuApgoBfOZTEib/s0AXr7wrQC6IK5ypoUzOX9bZ7SV5fx1Ne+vpWW/+G2S9zYCaCrF8qfGnxdZ4pcfX+NKZMW8r8sg6OTF5dOHqMatYYYwnXpH6cU2HrNk5OwcO4zNp7+H5xz+OF7x9F/ipQfei+cf+iiuOP4l908FZOyIePEkARIgARIgARKIKwGbG8OJI/dh/9FvYKjrJJCJa6SMK4SAI7q+wbqRqyWdopPNkAAJkAAJkAAJkAAJRBHQm68oG/UkQAIkQAIkkCwCjDa+BNbdXgdjLoDBuvgGyciUwNzLrkSqoR66QDybkkYWC8eexHWnv4hXymL/y4//JV5w4q9wXf8X3W8A6Mgd1XAnJ95CsZeWrG2FwRmJdPXa0jTv5G0E0NRVlVoUVwet64mWJyul6pawede34u68cUgFIVN6I4D4uJsAtI7m/RISU4hqvEaYIUyn3qrXNESs6FQkca9rx9hRXHD6R7jp6OfwooN/hVfu/0u8/On34Orj/4Z5o0+JDyjC05sjTDkfOAc4BzgHOAdmew4AOezf8008cu/f49DBH2KkfRC5DvBIFoFuA3PrnHW7W6YkbDZCAiRAAiRAAiRAAiQQSYAbACLR0EACJEACJJA0Aow3vgTaT+1dbIArZMWQD3vie5nQ0rcCbWs2wDizd4vYmBvAzoGv4leP/Qlef+zteN7Jv8blA1+WRf+70ZY7Dkce/k4ZQpmU8EuJhv3fEBDpFtKWbgJQKdTRBXFPCkpfJqQNn7V0tlRdzxbSghGbSogpXOWL3wpAlXDHvNb1z+f9ifQr1f0at6jqIqUWwpSV6rR+Xmw+dTuSfMqOoXvsIDYM/EQW//8VLzj0EbzxqXfg1/f+AS49+XW0Zk+KF08SIAESIAESIIHZJDA6fBIP3vnXeOKBz+PU8UdgbRa5ViA7B7D8FoDZvDST7VuultkwOjC2ZbIVw/ypIwESIAESIAESIAESiCYwe093o2OihQRIgARIgATOhgDrxJhAKm2Wy8rt7hiHyNCEwJxdVyHT0Sm5mT83DP8Ed5x4H/700MvxshPvwmWD/4HzRu5BZ+4wUsjCXbDVBV9PMA2H17aXRnRxNpsBdBOAJ4Vm3YXxwpJ0QV3IlImj4BeWiaobpZc2JrUJQPzhxq8ZefguF8iKjJfCXi1cf4QcGlNAHaJCaPPqqALfoWUVn8qflUigEmwvbUfRNXoIqwbvxmUn/guv2P8u/J8nXo8XHfwwVg7eh4zY/e0wTwIkQAIkQAIkMP0ETp/cg3t+/Jc4sOd/MDLk+wYoeaKZnWth26Y/BvYwlQTsshRw/RS0yCZIgARIgARIgARIgARKEJDb5RJWmkiABEiABEggMQQYaFwJtC7c2o2cuU5W3LrjGiPjApqX9KF1xSqkMhl3XVTXT6dbOnJHcdXAv+KPD78av3X0Lbjx9GexZPRRdGaPlF9sDQtuqi+k10eJdo0sgnsS6RZox9sIoKlbR9pwF8c1dRWBl0D9gLV0MapuhF43AaiUbtRvlaV0X9y2MHv8Pr68+qr4VG5W43EzZ15UpXJGIzlVqEi26KxU56tkNa/1VDTvE90M0Dl2GCsG78cth/8Bb3vyN/DWJ38TVxz/svutAFqFgsLVJguy4BzgHOAc4ByYjjlw9Omf4J4f/QVOHLkPuewI9PD3Y1uBHL8FQLEkSEyTBLu1c9llF0h6DierkgAJkAAJkAAJkAAJlCLADQCl6NBGAiRAAiSQHAKMNLYE6tINc2WV6BkSoD6vk4RnHAl0XbQVDd09cqkwbeLAugv7faMP4xUn3ol3HXghfu3YH2Ht8M/RkjspNnmwq7MkKKjwONt65Zr3t1vC19sIoGmoW0g7uglApeCvi+MqBYUvE1LfZy2d1bphHqpXCdh0E4BKQB1d1JhVxMO6EtKo6Aun+qoUFJLRKiqS9Z+qUvHr3ElapJCCOqlItnAGywXDeEZjdXMRfsadsyNoHzuKi/q/7/5pgPc99Dy85MAHMHf0AFLIQee1VqfAvSzkQA6cA5wDnAOcA+c6B3LZYex99Mu4/xcfxkD/PlibQ+ghHY0tsLD8I2OheOKqtMAauXTbzik+ViYBEiABEiABEiABEihJgBsASuKhkQRIgARIICkEGGdMCWzenMmZ3IUS3XoRnjEl0LhgMdrXbkCqUX8hZ+qDrLdDaM8dxYXD38fvHHkT/uTQy3FD/2ddXUW9yRPCCSsKqZ95AAAQAElEQVSLlVQM1qukTjmfCtvUTQAqkc352xEn3QTgiRRR8hsBIIdXX7IVn6XqRNh0E4BK5X1YuLEDsnSuy+fasBSizuAmAPWLqDJBrQoVreOXoE7LKn4fX14iHi+pj8p4KfK1LXsMtx76e3zogWfiTXvehotPfgttY8dQZ0dkmhZai6xPAwmQAAmQAAmQQDgBXegfHjyCx+7/LB4VGRk6Hu7o0+rif26uKNIiPJNCYJ7N2ct6Fu9YcLYBsx4JkAAJkAAJkAAJkEBpAtwAUJoPrSRAAiRAAskgwChjSqDtQF2rrKfdEdPwGJYQMI6D9tVrUT+3V0pTdxrk0JY7jiWjj+Dm/k/hdw+/Hm8TuWD4B6i3Q+fekUwsWW1FQVDBcTZ1yjXrbzPEVzcBeBJiHld5bYyXELoRQH3y9qJE9SpFyjIF9VcJc1O9SsCmmwBUAurooi7sq4iHdS+SZKJO9VPx2zUGFb9O8qpSkeyZc4JCTKpTkWzhDJYLBt2s4CuU8Ct45X0uOfENvHnP7+B3nngzrjn6T1g2+CBasyfgRP2mYqEBZkiABEiABEiABPwEbC6L/pNP4OF7P4k9j34FY6MDfnPJ/Ngii1xzSRcaY0ZA7iu3ZdNms4SVv6uSXOUnPUmABEiABEiABEiABMoQ4AaAMoBoJgESIAESSAIBxhhXAplMeqUsrV0e1/gYF1Df3YOO9RtR397pLtPqE7hzkRSymJPdjwtlof85p/4abz36G3jeyY9g2egD04s7GHQlvfnrVOJfzsdrL8LP2wigaaiLV19TcSjaCAAL9zfrgwvlyB9aRyVfrChRf5Uw5wi9PKyFSliVUJ3GK21ZyIsroV7jyrzveCH/qtXyWX8yQa0KFb+T5oM6LauoLSBWyiqSoFyo0EPbEXFsFisH78EvPf1evGnP7+LZBz+BC07/ED2jB5AWm7i4zTEFOQBkAJABQAYAGQBkABQY2Nwojh6+E4/e92kceOo7sLkxTOawsvifmyc1+JRTICTltMvk1m9Tz+odZ/EHHJIyRsZJAiRAAiRAAiRAArNHgLfGs8eePZMACZAACUwVAbYTVwKOtbkXAKYRPGJJQH/7v/W8NWhZtqLwAPZsFykzGMXiscewa+A/8MKTH8KvHv9DPOP05zE3uxfG5DC+eI2ZO4IDKdez37+cbzl7BW0ZeeKpEtmU14Y4FG8EEIXUdXlKdsLpqzfBFqWIqhOll3Z0E4CKZCs4ZVldYpZXWGijpapYTBibVlFB8aEqlSLtBIVYVaci2cIZLBcMkBjzBfVRyRcjk7yPbgSYN7IHNx/5B7x67//FCw78FXae+CoWjDwpo7YioABkAJABQAYAGQBkAJABgFx2GAf2fheP3PN3OHLwZyiCgsqPsYUWtr5yf3rONgGTkVuoy7MjzrJJR8IKJEACJEACJEACJEACZQlwA0BZRHQgARIgARKIOwHGF08CrQuv6rTAzfGMjlEpgUx7B9pWrYWmVp7AnY1AFvf7xh7Adae/gBeffJ/Ie3HZ4H+gK3sYjruUKg0XnuRKr4WizA5ZFEakiO9UnoV+pdFgXlRFZ9DulYucKix4db00UE03AfglYEYBndT3NgJ46QR28B3iX6jrU5fMRtWJ0ktjuglARbLlz/y1tlLBlgsu71vUqBdHkRJuS/AfEX4THKP8pC2bF0kwoR5CDm3Lp547ug+XH/8yXvz0+0U+gJsOfxqLhx+BFT8KyIHzgHOAc4BzgHPAnQPDIyew57H/wCP3fRr9p57yfZLms8LJ/RwuleZdbQuQna+f4HkFk9gTkKu12eTslpUrr5/U1o3YD4wBkgAJkAAJkAAJkEAMCHADQAwuAkMgARIgARI4JwKsHFMCqbrhGwzMipiGx7CEQPOiJehYdwEcxyn7bNWIf1DOG7kbLzrxAbz0xLvw7FN/g01D30F77ph4VnIGW/PKXl15JOgtAhdSzzbFqde1pqWaVrsnpfxK2bz6mob4eZsBQkwoXCSMH4WNAONFFDYEIHBoXyoBdcmi+qsEnVSnEtDLmj5UAuqI4vi1lVdYhDTmr+Vd+yKdFALVtKgiljOnKlTOaOB2F6ZD+GE9tdZR8cphqdpVfLaOsSO4+OT/4LkH/hov3fcu3Hbw41gxeD/SdrQQilahgDwAMgDIACADgAyAmmAwOHAQD9/7D3ji4X/G8NBRnPXh+xAdWw7YurNuiRVnnkCb3D9edRSDcybRNV1JgARIgARIgARIgAQqIOBU4EMXEiABEiABEogxAYYWVwJyk/HLcY2NcQHp5ha0r16Hhq7uST9kXj56H156/J141fE/x/WnP4d1wz9Fa+7EFGH1PcUtROY1Lcux3oJwIfVsU5T6uy/VpOdXyqecrUQb3kYATSc049XTVIyzthFA+g6e8hAXKkF9aDl/DS1MZRsBgo3kx+9Xh6ggzWPCEXTUssoER1lI8OsifPwuYf012AGc3/8T3HLoU3jV3v+LF+//AFYO3Iu0HXPdtVkKyAIgA4AMADIAyACoaganjj+KB+/8Gxx46tsYHenHVB22GcgutVPVHNuZAQIW9jqbHV0mXemtkCTlTtpJgARIgARIgARIgAQqIeBU4kQfEiABEiABEogtAQYWSwJzl+3cCGsvjmVwDMol0Ng7Dz1bLoFxKr8dXDT2KH7pxDvx2mNvx1WD/4xlY/ejDkMoPKHGdB36PDAoXl/ykDe/kOz+BrynnorU32VUe5X4RNX19GXaMDI+Fc+9KPXqivLMRgBVikLqhTJRs4q4VHyqv4q/gpZV/Lp83kTo8+biROMUjXUnkmSizrxfkVn7UfEpA8VxS5iyUp20YPMiCcqFCT1C27ZoyvZj+cB9uProv+DX9vwBXrz//Vg89Bgcm9NaFBIgARIgARKoegKHD/wUD9z1Nzhy8OfI5UanfLxjKwDLL5Sfcq7T16DpNjlz7Zx1u5sr6oNOJEACJEACJEACJEACFRGo/IlvRc3RiQRIgARIgARmlgB7iyeBrMULAcMv4EQ8D6euHq0rVqFhTm9FAfZk9+PFJ9+Dtxx5I64Z+CIWjj2OeisL/4Xa+eVRXaANlYLjFGaMtBUUVUks/hhENSWnv6uoBivxiarr6b02vLIv1U0AKj7VmayvnhUE1hqouA7Kw80EXnx1ApboYlidMJ20cLabAGypFfZSY5E+vVND8vKFVJUqBYVkgmVRlereql0lrJ7q/RLmIzq5MqjPDWLB8BO45sgX8dbH3oAXPf0BdI8e9NdmngRIgARIgASqioAu9h/Y+z08dO8/4MSxh+Q+JTst47PyP5CxZYVP7Gnpg41OMQGDF+VODrdX0ip9SIAESIAESIAESIAEKiPADQCVcaIXCZAACZBAPAkwqhgS6Fm9o1XWHl8ew9AYUp5AXXs75l12BYwxMKKLkmbbj9v7P4I/O3wHbu7/JOZm9yFjR6TOZB+qir8JE+l8Sk//SPINB/vNq88pCelmQnuV+Eyo5FN49X0qL6ubADzxdIU0UE83Aai43wSgLAqOvkygjs8SndU6QavqVHx6mWJQ8amisxqfinhYaEMqUgie6qMyQV+s0NoqxVopBZXBsriU6t6qXUXrqWg+SsLseZ1uBNCfp57RA7jp0Kfwzgdf4P6JADVTULgEZEEWnAOcA5wDyZ8DNjeG/U9+Aw/c9TGcPvkEMJ3ffCMTJrtUumgAj+QQWGbSqV0Sbrnn1OLCkwRIgARIgARIgARIoBICvLGqhBJ9SIAESIAEYkqAYcWRQHbYuRE58JFbHC+OxKRf+d+ypA8ti5aGLrBl7Bhacyewa/DL+MuDz8FzTn1UyscR6iwPWAt6nM0hS6m6kDtBzqatYB1/cJrP2/195VXnlGjTKqUaUbtKKZ8om9ZTibDrRoBQk9ZRyRvdTQCa98av+aCov0pQH1WO8g3R6yYAlaimivQaoyhkdsC6E0wKYWfer8ikfav4lIHiuEWVKuMluN34y8gfYToxWZHCGeFTZA/6aFml4AQ0Zk/jRfvfh/c88Bxccezf0Jo9gbT8PKobBYVLRBZkwTnAOcA5kKQ5YDE6fBJPPPwveOjeT2FE8sgfYdcxbzr3JA3kFpx7M2xh5gjkDF6ElddnSvdIKwmQAAmQAAmQAAmQQKUEuAGgUlL0IwESIAESiB8BRhQ/Aiuvr3esfZGs1DTGLzhGpARSDY1YePUNmi2SFLLozB3C9qGv4i1H34DXHH87OnJHinxKFsKe4nq6khXDjLK8qou7QQlzrVjnBeOlUnEq2/ea1VSaDj3VphJqLKPUep4EXHUTgEpAPV701dFNACquwRu7Wwi8aJ2AKrKovipBB9WpBPST2gSgMUp9K28ocAUTD/VRCVoCfWtRJeg2odkwpzCdNGTzIgkmtIOQI6ydEF3v8FN45VN/hrc89iZsPfENdI4ecjcChLRIFQmQAAmQAAnEmIDF0OAR7HnsP/Dog1/E2OhA2Vj1Y9EvZStEONg0MLbQwnJLcgShGKotbuwa6V9RMjIaSYAESIAESIAESIAEKibADQAVo6IjCZAACZBA3AgwnvgR6B47daE1WC+RpUR4xpCA/vZ/++p1hcgc5NyF/4uGv4MXn3w3XnnyT7By7O6CfUoy/ie5wfxkOtCFXr9Mpu4EXy8Qn2Gq2vaa1tTXfCGrek8KyklkIurqJgCV0JZ8dXQTgIrr543ZLfhefP4+bXQ2yj9Er5sAVKIb81k0PimOL7ZrY1IIO/N+RSZ1V/EpA8VxS1AZLKtXmE71IhqbJJjKTQApm8XKgXvwyr1/jjv2vxsXnfou2seOQn9ewYMESIAESIAEEkCg/+QePHz/Z/DIA59HLjtyVhHrx2+YVNKYbQGyC8VTG5CEZ/wJmJR9TakoaSMBEiABEiABEiABEqicADcAVM6KniRAAiRAAvEiwGhiSMBae6OE1S3CM6YEFl71DHedUp+FtthTuGDkB7it/2N45Yk/waVDX0WdHR6PXB0qlfEaZ/ca1kelLemir18qrVfkFwwgbzzndr12JPW6kOyEs5RtgnNAEVFXNwGoBLzHi746uglAxTV443ULvhefv08bnVX/MGuIflKbADQ+adcWZq8Ugqf6qEzQFytCQsGEZtVJBb5Dyyo+lZe1XkbtKl45LA2zh+mkblO2H5cc/zpesu/deObBv8O6/p+iKTcA/U+cVqGgcOnIgiw4BzgHOAfiMweOH70fD9z7Sezd8z+wcmH84r5x49wOadJtxp8GW7QZIDeX3wIQ5BLnsvxf8vlz+nbPi4iRahIgARIgARIgARIggUkQ0GdHk3CnKwmQAAmQAAnEhQDjiBuBnqWXzZcncTskrlYRnjEk0LJ4KTrXX4AMslg+dj9uOv1J97f+rxj4Z7Tnjp59xP6nr2H5ybZ8tm3o4m+RTLZj9fd3rmURf5tSPOvTazqsAc+maZi9lE7rqAR8dBPAuAQMWvT56yYAFegqtjdW9fGL+qv4dVF59VMJ2lWn2Gxt0AAAEABJREFU4tPrJgAVnyo6q7GJVcO08mYj2fAz71dkDPYrxoBKNHIGlcGyuER1bdXmSVg9z6ZpmD1Mp74ic0b249ojX8CL9r8fNx36FJYNPgBjDIUMOAc4BzgHOAdiNQeszeLA/h/g/rs/gcMHfyafYBNP/bz0bwjQ/ESvyWuMVCkSKVj5X0muRww8E0LAdI9h9NbwYKklARIgARIgARIgARKYDAFuAJgMLfqSAAmQAAnEhwAjiR2BnGN3AmYZAHncBh4xJLDo2hvRUz+A6wY+LQv/f4nrTn8GC8cehYPs9EarM6JSiYqkXP3QevKIWReDgxLqG6YM6dRV+dsNq1dG57YhPl4q2aLT02taZChTUH9PilwtxjcCaOozeL6ailqscDcCQBR+ZmIrnGJSc6FcKhPlG6I3olMp1Zxr8+KSghtvVDA+P3EdP6WPoLuqxo2+16AyWFbXMJ3obV4kQbAvBA9tQ8WvD5Z9tpQdQ9/g/bjh0D/gxfvejesOfxYdo0d8HsySAAmQAAmQwOwRyOXGsHfPN/HgfZ/BieOPSiD6oRYmYgqcugmgnJT9XA20qUXbkP8WgEYtUZJAQGbMC9C3W65cIFoWSYAESIAESIAESIAEJkWAGwAmhYvOJEACJEACcSHAOGJGYN26Opuzu2Txa0HMImM4eQJN8xbgxjXH8MoTf4yb+z+BNSM/Q4MdyFtjlMhTP/cBr5dWGprn76Wl6nmLw15ayjfU5nWiqcz6s24n37g240leVUg8vaYFZQUZ9VeZ4GqhmwEmqNVXRQzWIr8RQAp6uuPTjE/UV8Wnisyqn0rQQXUqPr1uAlDxqcKzvpgsAo34a6ifv6x5dVfRvIhmVSR75lSFiqfRvIpX1lTLKpoPiPXKEXbP7KZBn2DZdTrzUp8bxJrTP8OtBz6OVzz1p9h08tvI2BFAx0ohB84BzgHOAc6BWZgDo6On8OjD/4xHHvwiBk7vg9xJiESd+kEXJlH+43r9bA1uEhi3lHiVbnLdgEoJL5piRcCc35kb3RIMiWUSIAESIAESIAESIIHJEeAGgMnxojcJkAAJkEA8CDCKmBHoGOhYJ4t2F8gztvqYhcZw8gRevO4x3JH9a2wc/h5a7XG4a6ZywQopYnr4Y/TylYTq+XppqTr+B+Wl/EJtvg7OqZ1849pcPjshUZvKBEMJhfqrBFx0E4BKQA3/fLDylF0F7mHhLjAjcGjbKgF1aFH9VILGEJ28nwS9QspnYrISuEqIE9y49dogcAT6DRTHnYPKYFm9wnSityLuGWF3bd5L0EfLKp49JG0bO4YLT30Pd+z9S1cWDT0mFEAByAAgA4AMADIAyACYdgZjI/14/NEv44lHv4LBgcOwtvAJiMkd+sHnl/K15VYFQXEH7KvqfgtAF2DrfEpm40ygxTjmJYEAWSQBEiABEiABEiABEpgkAW4AmCQwupMACZAACcSBAGOIGwEDs01kTdziYjzjBHpasrhj0yH02IPRX/dvxHcyIu6zdobFWS4Yf51SvrpQ7Ekpvwk2r4O8wWtD07yq4sRrStOwSqpXCbNF6dRfJWDXTQAqATXch+d5fytP1lWgh45HRfN+yfv6VZH5MN8QnW4CUIlsxzP44rFu4J4hkPr8CpZAv4HiuFtQGSyrV5hO9FbEPdWu4hYiXsLsYTpfdcdmMWdkHy47+iX82hO/J+mXUZ8b8nkwSwIkQAIkQALTR2Bw4BDuv/dTeOyhf8PI8EnpqPDJJ/lzPfVDMExKt6sRyK3LmY0B8uQzN8fCdpSuR2tsCGQkkss7ll26VNL8yYQESIAESIAESIAESGCyBOQ2eLJV6E8CJEACJEACs0yA3ceKQOuq3T3GmIstMDdWgTGYAoFr1g6iuzlbKE9JJux5rF83JZ1MopHJ9F2pry4Ye1JxKCGNe22oqeJ28o5aRyVfLEqi9EVOgYLWUQmqJcZJbwQItOGuvYe0HXRzy+qn4hbyL8Gyp47Q583jicTv/qa/lKwbiGTCTvUL0/t0od0FlcGy1g/Tid6KFM4In5L2cnWksv4JgCWDD+HVT/4hfuXJ38fcEf36ZTHwJAESIAESIIFpIjA4eBgP3vcZ7Hn8v5HNDk9TL2HN6gejX8J8inW5ViA7h98CUEwlziXTY2zq+kKEzJAACZAACZAACZAACUyaADcATBoZK5AACZAACcw2AfYfLwKpkbEN1tpN8YqK0XgEMimLZ194Ci0NObjrov7npZrHNB3adpRMU5eFZoP9FgwhmUp9deHYk5BmwlX+xtVDloK1Dc1OVrymgvU8vaZBW6lyhH/oJgBtx+c//m0AotCxSKLmIlGdSpEyohD007JKwN2E6AIu40WNSXJWJruKZCee6qPiWbRtFa8sqRZVJHvmDCq0rHLGA9Itwg4rShVJEOUD7wi26ekrSA0sLj7+Dfz2w6/Fpce+iubsKTii0yYpcNGTAzlwDnAOcA6c2xyAzeH0qb248yfvx9493wIg95jyOntn2BWdGE2ux8I2TdRTE0cCuU7HZm/E5s36bQCIY4SMiQRIgARIgARIgATiToAbAOJ+hRgfCZAACZBAkADLcSIgD2XkZmKjPHZbH6ewGMsZAleuHsTS7jE4cpHOaH051U9WfNXPKhvW31k1VGGlYH+lqvl9o/x08diTKJ8Jeq9hMXh1VSXFSZ1aRyWskupVwmxhOvVVCdh0E4BKQI3C6ikAK6vZ1mplyeh4RDfhVPMEZYhC/VT8pmBZbLoJQEWypU+NJ6T+hErq51eG1JmgmqCQBoI6LauIKXgKrXFVhH3cKK9Be7AsLqVO/bMAr3ni9/CKPX+GZQP3oyE3VLh82hQF5AGQAUAGABkAZABUzACy+H/86AO4986P4tiRe9z7y/HPFP2ECwpm8RiPCr6R5TqBXDeAlAjPmBMwjjXOqq6jzVcAiHmsDI8ESIAESIAESIAE4klAntnHMzBGRQIkQAIkQALhBKiNE4H2w82LJJ5LAFMHHrEjUJ+2uHrtAHpaslMbm5Hmyom4TOqMam9SjVTo7O+rVJVK/HQR2ZNSbRVsXqOqkAflk6qrdfLibyavKiSlbAUnXybCXzcBhC64+/zHNwFIW1Hj8PmKV+lTff0eWlbx6yQfGpPoi89xtrbw4L/YWihp3IWCZML6E3XRGeLjdlPkJIUwP1FbEfeMsLs2fQnag2X1KSNbj38db3jst7Dr6L+jZ2Q/HFm4KVOFZhIgARIgARIIJZAdG8KRw3fjzp++D0cP3+N+9OlHk24yVUlJQVN90Kii30rjCaCffp6ENj8DSoPsYsA2zkBX7GIKCNhe2OwObOa3AEwBTDZBAiRAAiRAAiRQgwT0nrwGh80hkwAJkAAJJJYAA48TAZO2uRUS0FYRnjEksGbeCNbPH4FuBJjx8OQhcOHJsD8/2UD8dTU/2frl/LVNT0r5VuQjD7aDC8qRbQYa1Hoqkf4RBq8ZTYMuqlMJ6qPK6qtSZLfQjQBFKq+gviLjmwAko3odQz6rxYKE6QpGX0b9VHwqBMti000AKpItfUo8VjxsWCOid0/xKTJrfyqucfwlUESRP/LHBCfRh+lEbUXcM8Lu2vRF7SqaV/HntVyBdI4ewvP2vQ+37/8Q1vf/CPW5oQpq0YUESIAESIAEzhAYGxvEU09+A3f//MMYHDh0xhDI6ceUfj6ruJsBROHlJet+fE7cFBBoZBqLuTYg1yUd8GmoQIj7adphzaVzjjX3xT1SxkcCJEACJEACJEACcSTAW944XhXGRAIkQAIkEEmAhvgQmLNud3POwWaJaLkIz5gRSMld3uWrBrGsZzRekZ15+ov8U+DxFBUewfoVVqvIzd92VIWKfGR514hEtVGkDzSo9Twp8qug4DUVdI3SB/28coi/bgJQ8VyKUvG3Mlzr/kkAtUhBx6BZv4ife839uqi8+vptWlbx6ySviwqSlD41FhFbsnMLiA/8R6A/LaoUXLSgUlBIJlgWVVS30qNaEWWH//C3q3kVv71Mvi43jG3Hv47n73sfdh/5V/SMHpRuDYUESIAESIAEyhIYGTqGPY//Fx5+8AslF/+jPoqMGFS8DQGa6ue3pnK7Kv3bIgGs1JimUzocWyo98M8ATBPgKW7WYHXO5rZPcatsjgRIgARIgARIgARqgoDc+tbEODlIEiABEiCB6iDAUcSIwEj/2FwDc2WMQmIoPgJ93aPY2jeMtsacTxvjrJHYyom4TDhL1ZngPAlFWLvB6uV8dEHZL8H6E8r+BsU4qbri751eM17ZS6P0nj2YhvjrJoBxCTjnfa0+wvc2AnjxB1zFBa6gzJFvs8grRKeLCCpFfmEFiceNr1Tn4lNUVfsrUmBi7aCPllXgO4LlvMnmU7fRCB/PxfUpFCRTzl9c/Kdjs1g8+DBuPvC3ePb+j+C803chbcfcZrUpCsgCIAOADAAyAMgAcBkMDRzEYw//m8i/YmT4FKbqKHzmSMbdCJBP9fN8vGwxfr8hKcZFlu2le+sTyZ7FmeuUlvRbAM6iLqvMOIF5yJmLO/p2d8x4z+yQBEiABEiABEiABBJOgBsAEn4BGT4JkAAJ1BYBjjY+BG5PpVLOSnl8dkl8YmIkfgIXLR7G2vnD4yp5qIpzlfGWZvc1OIZy0UzWfzLtRfl6fYbZdXHZkzB7kc5rSFMxVFxPfL1Tq6p4ZS9VnYpXLpeqr0qRn4U+mC9SeQXx1W8DUHFVUbGLH1RcpxIv6qPidwmWxaaLBpKUPt1Y5J2rVMd5n0JDYX0VjPlMiM+ELsJ8pLoVKZwRPpH2cv6FimcybWNHse34V/H8fe/FZUf/DQ3Z02eMzJEACZAACZBAnsDJk4/jwQc+jz1P/jeGh0+ItugTS8pTf+rHmif6wFJFP99VdGOApq64XWs8YeIao1+k0VH5X0y0Ay3xIYCMNXaTY0fWxigmhkICJEACJEACJEACiSAgt72JiJNBkgAJkAAJkABABrEhMGfdoUbkcpdJQG0iPGNGYG5rFhf3DWFOS3bqIvOexpZLp67H8i0FYylXw+9fzrec3Wsrys+zaxrm4y4y60PrMGNQp42oiN6rly+KpvypvipBT9WpBPVRZfVV8dl1E4CKTzWezfuNbwLIFzT2cWvxa95crAwpBf2CZaniLgqE6MXkO4W7xGInrND7XGBR9CcBtE0VnDkCRYQ2F3TSsgqKD+ntjCLEfsYouaA9WBaXcmcmN4IVp+/Gs57+KJ63731oHzsKjx1TkIXMKc4DzgPOgdqeA+7i//2fw/6938Po6OxuFJO3JHiiDzFdEYVuCPCLqDB+6KeqX8a1/tdcN5Br92uYjyWB8aDWWYMLsXt3GjxIgARIgARIgARIgAQqJqD3zRU705EESIAESIAEZpMA+44PgdzJ4XZZ9HtBfCJiJH4CK+aM4qIlw0jNxp2ePn0NE3+A05UP9luqH79vKb9ytkra8XzC2pKFaHehWX3C7EU6dVJRpTzY1rqarVS8qkF/1UjtXxoAABAASURBVKsE9VHlEF95P5jonfezEqqVJ7eug8as4hZ8L3lfn6ayrNZTCXiHqAIeUpQ4bGFJQcphp/gUqQMNa1Gl4FNUyGsr1FlxV5EEblgocQTbDJZLVPVMBjm0jx7BzmNfwusf/Q0sH7jHMzElARIgARKoUQLW5nDs6AO4+xd/jUMHfoZsdkRI6IeMX0QVg9MfkeZ1M0BKMiqaV5GifKTqp2tA5B55bE0MBsEQShLIG9sNUtu69uTmgwcJkAAJkAAJkAAJkEDFBOSWt2JfOpIACZAACZDAbBJg3/EhYHIp5wILszw+ITESj0BDxuLCxcNYN08f2HraGKTjT2AhT2GLBdN4+Pss1U2lfqXaUJvXjubDpKTdYnwjgKQod/ga0gVqlXJVPLuvqqcqpGorFMpkQnx1E4BKUU31UxGlbgJQkSzcsSJw5P0C2uKi+qgUa+HOK/iOMB+fuZAVdkrcTmig4IEJsYa0XaQqKmD8qFQn3lbEPcPquIb8S9AeLOfdyiX6bQDLBu7Dbz/4K7jm0OfKudNOAiRAAiRQtQQsTp54HD//6Qdx7OiDyOXGIkaqHzhBiXCdJbUXnW4CCIraAIvsPAvbOEsBsttKCHg+csnspblsboWnYEoCJEACJEACJEACJFCeADcAlGdEDxIgARIggVgQYBCxIbB7dwpwXijxGBGeMSOwtGsUV60ZgH51b8xCCw9HZ1FQwj3PTVtpH36/s+2xXBuePap9WZSesOgc6utrqOI6+YZ8VfOa8SRKP24tfo3w1U0AE+af+uZrF20C0Ljzejfx+bnlqJcwv4BOY1CJaqKgz8dgEWig4CCZvI/kxs8Q1yKVFlTGvcdfg+Vxbeir9bTl6gTtwbLXTpnUyEJI2o7guXvfi1c+8ftoHzsiNHJlatFMAiRAAiRQLQSszeLA0z/B/37n7Tjdv0+GVfgkknwlp34ABaWSejPj449MNwTotwToN2VlV092nDMTL3tRAkVyngNz0aJF27llowgLCyRAAiRAAiRAAiQQTcCJNtFCAiRAAiRAAjEiwFBiQ6D1QXQ4JndNbAJiIAUC+iBz+ZxRbFoyXNAlMmMk6qCIakpPr/1SjXo+mpbyK2XTup4E/Ty9pkGbloOLzqoLFV8DWkcl1C9EqVVVgqYwXdDHK4f6WuhGAM/FTdVPRQq6CUBFspiw2UF9VFDmUB8Vv5uWVXy6Kd0E4G/bn8/3N0EVVJQr59vRxOqLSrCO6vxSzu73LZNP21FsP/Yf+NXHfhcrTt+D+twwtHkKyAEgA4AMADIAqo5BdnQAe/d8Gz/78XswNjaEqTvCPj2mrvWpaMkukFa4pCwQYnhOCMlec8oYvWITLFSQAAmQAAmQAAmQAAlMJMANABOZUEMCJEACJBBDAgwpPgTq6rK3W5je+ETESDwCnU1ZXLt+APWZHNxFVV0IPisBCk+3EZMj+Ax5qsKqtF3P71z6LdVGlK1w/cp1HGjArVeujs8eqO5awnSuIeQlwlc3AagU1VDfvKJoE4DGnNe7ic/PLUe9hPkFdFO2CQC2OIpAP2qcoAoqypW1kbwUegvWydsLid/uzxccKs84NofV/T/FS5/8E2w79lW0jh2Tt4NCJJU3RE8SIAESIIHYExgePo5HHvkSfvazD2I0K4v/5/gZUn7A2kFQyteaLg+bBrJLp6t1tnsuBCbWtZem0von6N7BZ9kT4VBDAiRAAiRAAiRAAhMI8KZpAhIqSIAESIAEYkiAIcWIQA6522MUDkPJE9AFzvntY9i5cjCvOZdEF/vyoouyJUX60ee4kszoqX36Zao6L9dmOXslcXhthPlG2uR6eNchrF5B52/Aq1Mwls/4q3veYTrPFkwjfEM3Aaiv1B/fBJAv6BhFVzhVrVJQRGTCfAI6/RmJqH1Gne/fukvegQY8L9fHeiWI67jgzDGhZlBRrnymqTNbDoJ1fD5u1m/3513j5F8WDj2KZ+3/MK45+FnMHd4Dx2Yn3whrkAAJkAAJxJZA/6m9ePihf8bDD/+LxDj+uaavVj5D/OJ+zonH9J3SoduJP52+3opaTgG5eRa2oUjLwuwTCInAtBtrru5a+ZWWECNVJEACJEACJEACJEACAQLcABAAwiIJkAAJkEAcCTCmuBCYu/jSFfJobntc4mEcZwjUpaws/g9hQfvYGeWM5NxHxYj+xgHMzCETs+jZ8VT06m8zrL1y9rA6fp1X36/z8p5NU0/npUaYq3jl0FQrqqgx7+8VVVVOwnzDdFHthPjqJgCVoip5PyshWl1tUKOOTUXznuT9vGJoqj4qfqOWVfI63QSgki+GJ76+rTupQty0TZ+f66E6NzP+EihiQlPqoIL84c/nVV5ivUwJH9fFb9e8ims4u5eO0cO48vDn8cz9f43lA/cihaw7DG2WArIAyAAgA4AMgEQxgM3ixPFH8OADn8eTj38NuexwIX6EHPoZpB/Rfglxm2JV2KfMFHfhNdcE2PlegWk8CIRHYa29AWhsC7dSSwIkQAIkQAIkQAIk4CfADQB+GsyTAAmQAAnEkwCjig2BbNp5AWD4OzKI39HRlMOzN51C4Qlu2HPT6dCh3CGPjXWhtBIp19Rk7GFjnUz9oG+wvcnag/7+sr9tv97LR9n9TD3fCam/su9aTPALUfireuYwnWcLpp5vQK+bAFQKap+fbgJQcW3u+Nzc+IvPb1wR8ap+QVNAV9EmAO1f2rHuD5Vkws68T8EU7EcMRaqighj19Os0r6L6gFivHGH3zBPCLedfqBieacr24+LjX8dt+z6ATSf+B3rtKJYcZO5zHnAecA4kbw4AWRw9ci8euP+zOPD0j5H1Lf7rx4U+JNQ0TPyfEv7NAKXy/jrnng+LKqibfC+2DsjNtUD95OuyxjQRiGrWYLUZzW0Fbk9FuVBPAiRAAiRAAiRAAiQwTkDv7cdzfCUBEiABEiCBmBJgWPEgsGjR9kZr8YJ4RMMoggQu7hvCqnmjQfX0l4PPXf3lyfYuC0pF3yQw2frl/P2xab6cfym71leJ8lGbJ1E+YXqvjqal7EGbxy6oLyproyqirMhf/LwzX80rummYzjUEXtRPJajWGPw69VERndXVBEmhX4Af5ufaSrzk2ynyCOjKbgLQyvm+LQKV1eZJ3scrhrkW1S4q5GsFdcFy3s3m07A+PJObBusHy65T5S8pO4bV/T/Ds/Z9CFcc+kfU5YYrr0xPEiABEiCBWBDIZkfwtCz63y+L/4cP3eUu/ocFph8ZlUhY3aBOP879UvbzK9jApMthkZdpRKrYNiDXWcaP5hkjEN2RyeSc7LOxsj8d7UMLCZAACZAACZAACZCAEuAGAKVAIQESIAESiDMBxhYTAkPp1DYJZbEIzxgSePH2k0inZHlQHmK6D1fPJZ2q8ZWKoZI+dGE1KJXUq9THH1+ldYJ+lbShPsF6lZS1nkqYb6Re54BIWJ2CTiuriMLjK9myp1ZR8TtqWcWvi8qH+Olvj05wz/vpJgAV165xupn8S94nXwpP1EfFb9WySl6nmwBU8sXwJN+3dX+wwl3GN674bL4+PG2RqqiQ9wjqguW8m82npcJxXYL1g2XXaXIv84aexM1PfwzP2fsBbgKYHDp6kwAJkMCsEtDF//37foD77v00jh19GLnc5P9klH6M+EUfKHri15caqH6G+TcEaL7s51mpBiuy+aPz8sUVbROQ65XouKxcDGZ2SiV7NdbcODd7tKOkE40kQAIkQAIkQAIkQALQe3ViIAESIAESIIEYE2BocSGQRe56wPLLMeNyQXxxnDd3FJcsH/JpzjHrPRstl55LN8G2K23LyMNZv1Rar5yfP55yvlF2r40wu2fTNMxeSqd1VII+qlMJ6rXsMtJMKfFVVv9Srn6br1pBHaYrGH0Z9VPxq8L69vmU3ATg8/M1WZwN8wnoJrMJwEauVFi4GwGQPwJ9qLZIVVRQq0hQFyyLi57SkyaIDAX5I1g/WM67TSZpGz2KnUf+Fa96/PfQPXpQ/kNpKHIhHArnAecA50BM54DNjuLJx7+Gu+/6W/Sf2gdrs5jqQz9ePHGkcRWvrKmoIk/9TNONAH6JdJ4yg0blE8fAdoi0TVkHbOisCZSt2JHNZW4r60UHEiABEiABEiABEqhxAnpPXuMIOHwSIAESIIFYE2BwsSDQ23tts4FzI2DqwCN2BJ6/9RQyKTvzcfmem8ozbxQJJnlEtVWuGV089qScb6V2fyyV1vH7lavv2f11KslH1YvSe1+fr/bI9tWoIg7KUZKKznyVIl/VqRQpIwoBv8hvAsj7RW4C0ObzPpqNlDCfgK7STQDah3Unu+bKSKAP9S5SFRXUKhLUBcvioqfVF5UIu5pcCdqDZddpci91uSFccOK7eNnjf4Blp+/RmUYRhHpNKOBc4FzgHIjZHHjggS/gnnv+HiMjp/KRSTIDp37ceKIPH1W8sqalQvBvBvDylX70lmq3lM22A7nuUh60zQiBSjox5pWVuNGHBEiABEiABEiABGqZgN5/1/L4OXYSIAESIIGYE2B48SAw0jC4WyLpFOEZMwL6tf8v2HZCojrbZSepOh2nPtmNksn052+jXD1dwPZLOf9K7F7/lfiG+ZSqX8oW1pani6oXpdelGOXi1Q9N85XVTyXUJ6DMVwloUfEDeq2PM4duAlA5o8nn8n5WVgBUin7LPu9SUZ/5drwqbhrQVbQJIM/HRnWat7vt60ugjwmqEHtU01rXL9YrhLXh2TQN2oNl9ZmkpOwY1pz6MZ6/5y8k/QmcafiN0kmGRHcSIAESIIECAYtsdhg/+cl78OBD/4Scvkfre78nBb+ZzXjda6oPJFU070mpaPQzT24FEJRSdSZlSwG2R6R1UrXoPMUEKmnOwl7Utmj3ykp86UMCJEACJEACJEACtUpA77VrdewcNwmQAAmQQPwJMMJYELg9JYtiz5EHc/ydmFhcj+Igbt/cj7aGXLFyUiX3carUqDQV13M9ZTK5C5z+tJI2/f6aL1dHF2ILUs65jF3786SMa6jZq6tp0EF1ngRtpcpRdSL1eo1LNai2fGWXm5YrEK0SdFOdSlAfLKuPik9fahOAuhU2AWiMqvBE21HxymGp2lX8tkBZ3u/81vB8vm/rTuQQl7y9YAn0ofoiVVFBrSJ+nT8vJv9pvUIJH89lOtJlA/fiRXv+HJuP/zf0mwFmKYzpGBrbJAESIIFEErA2h/7+/fjBD/4vnnrqO+Fj0DfrMAn3nlatPwx9SOmJpy/X+YQNAVqxXKUIe64LsPrX5c+hjYimqa6MQMVemfQYvwWgYlp0JAESIAESIAESqEUCel9di+PmmEmABEiABBJBgEHGgUD70gNL5FHYOgvUxyEexnCGQF3a4pYL+1HRguWZaueYk5mAcnIWXeiD1qCUa2ZS/hKzLsp6Uq7tUnav31I+pWxaP8quNpUoe5g+yl/1Kv46kxp/npm/flRe+1EJ2sN0QR8tB/x0E8CEea0+KuJjxauNAAAQAElEQVTvbgKQdMq+DSDfrjapMqFvVQZFWYrOIlBZdO6Zt7t5fQlxK1IVFbSCiF/nz4vJf1qvUMJnQpilfL32KkznDT2BZ+37MHYc/RKac6fgSNsUkIMBGRiQgQEZGMwYA9hRHDt6H37x8w/j8OG7K3wX97kZyQdFVLNxemHog0sVr+ylUTHpZ+JZbwqok//16LcANES1Tv30EphE68betmDB5qZJ1KArCZAACZAACZAACdQUAb2HrqkBc7AkQAIkQAIJIsBQY0Eg7dgdEsh8EZ4xI3D+omFsEHEX9rynoWebTunY3Eev0mIwFdVkzuBYytX1+5f1ldiCC7Tl6gTtk+kvqm5Q75W9tr1yubSUv9qC9XXsKkF9oayVVEShfiqSLXvmqxT5qU6lSBlSUB+VgslCNwIUil4m7zMTmwDKbgTIc5FIveiK07y9oNTYVQoKoKhYVMD44df58+PWwqv1ciV8ijuTCqV8xTyZc87wU7h530dx6ZF/R8uY/lmSydSmLwmQAAmQwLkSGB3tx/6nf4I77/pbHDl6P/SbAM61Tbe+flYExTXM7EswBH2gGdRpOSwq/YycsCkgzFF0uR55aRbhOfMEJtGj3AcuHKpv0P+nTqIWXUmABEiABEiABEigdgjo/XLtjJYjJQESIAESSBQBBhsDAn27G+Tp4aXyMG1uDKJhCAECt206hZb6c/n6f1+DcpHdxcFKU1/VyrPu41dxD6aiquQMxlaqTqW+ukDrSan2ytn8/ZXz9dvL1fPs/jql8lH+kXq9FuUazNuVUz5bMonsq2StM0atf6aEGd8EMKF/XzBh2TwXi0BFzzdv94puGnAtKhYVXG8UNR1mx/hhxxMU+SNwBOsHywH3yRRbx47hGfv/Ftce+Hu0jR6dTFX6kgAJkAAJnAOB4eGTePLJb+G+ez+DkyeflNv3wifCObRaoqp+dgSlhPt0mYIhRJXD+g9uCNCyfn7aFsDdBJAOq0XddBKYVNsGGVjzgknVoTMJkAAJkAAJkAAJ1BABbgCooYvNoZIACZBAwggw3BgQ6La5ZRZmtQW//j8Gl6MohEWdY9jSN4y6jIX+lvKMi9xFmrwg6mlrUF80An/BSqGUiDnsDLbvlSv1DfrpQm1Qgj6VlL04NK3E3/NRf088nZdG6T17MI3y9/SaenX8Y/Z0Rak656XgW+QQXshXKTKG6Yoc8oWAn24CUMlbx5O8j5Un9irunwPQ+Mat4695n/FCxKv6BE0Bnf58BV2Kyvl+rfvDUGQZL6hdZbw0/hrsY1w7/hqwuUq/TvMqriHipZQ9aAuWI5qsRN06dhxXHfgMnrnvr9A+esQlos1TQBYAGQBkAJABMKUMhgaP4tFHv4KHH/l3nOrfK4v/U7Q5FJM8Knmjn2STZ+MeFobcskIlaAu2b0UhtxXIzQcs/wyA0JjRc3KdWegWjR3tS3ctm1xFepMACZAACZAACZBAbRDQ+9/aGClHSQIkQAIkkDACDDcWBJzcFnn8tTIWsTCIIgKXrRpAb/uY+wC5yDALBV0cDZMJoQSfump5glOYwn0cKwYvlWypU9v1S5RvRT7Spy7cqkS1U0rv9VHKJ8wWVS9KH9aG6kr5q019/FJ2nF6lPBd/3ai8V8VvV52KXxeWD/hM2ASgdfI+uglAxd0IoHq/5H38qqK82lX8ykBZ57jfPCGfZ2dL/VTmfQp1g30UDJIJ2ESDCU2H+Fj4jhB7wRq0BcsFx8ln0nYU2498Cc/e+wHMGd7nhq3NU0AWABkAZACQATAFDCwGTh/AAw98Ho8/9p8YHDg0oU3E7Qj7IJjBGIPd60PRoE7LuXb5H1CnBKYOkvCcCQJn04fpTiF3xdnUZB0SIAESIAESIAESqHYCvJWt9ivM8ZEACZBAUgkw7lknsGDBzU2ykHQhLBbMejAMoIhAa0MOV6wZRGdzTi6PPKAUq50CkSam9NQF0zAp6kSfsgalyCGsEDbaML+8zt9+XjUhqchH+tUFXJUJDZRReO2XcZtgjqoXpZ/QQF4R5R+m1/Gp5KtOTHyV1E+LE52KNeqjUqyFu1KBMkegXqlNANrSWW8C0MqBvoLx6XxWt0hRHmK0wYqiK5x5nzPlQs7NFIVQVHDNmNB0iI9FhUewbrBcYTNhbik7ii1H/wvP3/P/sHTg/jAX6kiABEiABM6BwKn+/bjr7k9gz55vY2TklPvxoG/jpeQcupu+qmEBT19vE1oO696Rp6W5JeKqv2MuCc8ZIHBWXdg249grz6oqK5EACZAACZAACZBAlROQW9oqHyGHRwIkQAIkkEgCDHr2CQymjiyX1eV18jSRj75m/3IURbBm/gj65owi5VS8zFdUP6qgrVUqUW1UotdF1KAU1Qs+iS0yRhW8yKPseb2/7bxqQuL5TDD4FLqIq+JTVZT12ta0ogp5J/VXyRcLiepUCooyGfVVCbqpTsWv1/Gp+HVFea+CsC/p56vkVfGp5D3GXwrPaz2VvFU3Aajki+OJ2lXGS3C/CSAYl9+OiCPoo2WVvLvO3Xw2PMn3aWVgKqFOeZ+Czde+6oqKRQW1igR1wbK4WBH3DLG5eu8laA+WPb+zSNN2BGtO/hC3PvV+LBl4QIiAApABQAYAGQBkAJw1g5Mn9+CHP/gLHDjwM2Szw4g69C3dL/oQ0BO/Pqr+rOn9wXn5GQ7GzgFs0wx3WsPdneXQM9aaC7qXX37xWdZnNRIgARIgARIgARKoWgJ631+1g+PASIAESIAEEkuAgceBQCq1QcLYKMIzZgQuXz2Avu6RWY1KFxej5GwC00XVoBTa8R78emnBEJYJRhXmk9d57WmaVxUlqvekyOAr6EKuik9VcbZc22ENRdWJ0oe1oTr117QSKTk+bUhFGlK/fFZK0WeYT5gurIWA34RNAFpHfORhsObGReMaz42/it1dcRkvhb+qT7jF1epcdTNRL74+bWRntrh2oM+iYlEhXy2oC5bFrdBDiE3MZ86gPVg+4znpXMqOYfWpn+BZe9+PRYMPuTS0eQrIAiADgAwAMgAmxWDfvu/ju9/7I5w89RRyuTGc7eF/H9aHgyp+3dm2O231/MF5+WnrTBoWILk+SXnOBIGz7kPudebZ3MilZ90AK5IACZAACZAACZBAlRKQ29kqHRmHRQIkQAIkkGACDH22CcxZt7vFWLte4pgvwjNGBJZ0j+L8xcNobsih8BvOuth4TgIUnjzj3A95EIcomUzrusjqSVE976GvlxYZgwV/JEGbr+y1palPXciq3pOC0pfx+PtUFWdLtRvVSFSdKH1YO2G+YTqtW3Z8WlEdhbf6araUqLuK3ydY9ttK5EttAihsBAiLqVx/QXugrHOzRFhwfz4xflj3B2w8X3gNtOfqA7qiYlHB9a7oxXpek60/WX+vn5DUIOd+E8Az934QCwYfERqFqEK8qSIBEiABEggjkMtl8fAjX8aPfvJ+DA0dFZepfy/Vt35P9IGhileWDuN3esH50ymM0v0zAAphCttkU2EEzl4nl34OkNrV23tt89m3wpokQAIkQAIkQAIkUH0EeBtbfdeUIyIBEiCB5BPgCGadQLZ/dKms0Gye9UAYQBEBXXDcKIv/q3qn+rf/9QFyXnShtKwUhTWpQr6Xog0ClTSgYw9KoZ6RnCeSjT79vUd7ydxHQRByeH1pGjT72QVt5cranko5P789yj9K76/r5dVXxStrqmUVzftFx+cvF+W1goooS/qJ3Tvz7l7R5V4oRGS0jorPHLUJQF3ivQlA56RG6ZPg2HymCXwCvhPs+bqFXoL+ebublLK5Duf+sv7E93Dzvr/CwsGH4SB37g2yBRIgARKoCQIWIyOncO/9n3UlW+Ir/6cDh348qOgDRE+07Ml09HlObXqB+dOzbTAN5FacbWXWq5jAOTrKfc7SkfrBC8+xGVYnARIgARIgARIggaoioPfuVTUgDoYESIAESCD5BDiCWSfgGMdZKSu0/FuKs34pigNoqc9h45JhLOgYKzbMeEkes+kCb6RMLiBpTaYbiqSSFvwbAgr+FT/s9fdaqD0xo+1N1J7RqF3ljOZMzuNzRlNZTttTqcwb7qJvmL/qVFDhEeYbqhN2OrbIZvOV1Ecl0i9vUHeVfDFyPJ7dS/11RKebAFQke+bM+3ATwPjPlwsmz8TNB1+CtmA56H8W5QuO/w+u3/8x95sAHP2p9/8gMw+QARlwDnAO+OaAtTmc6t+PX9zzCTz86JcxOjYgfADo+7MnmPnD61pTfbCoonlPZj6iMj16gfnTMlU8c2655FIiPKeNwBQ0vMRJZTdJOzoVJeFJAiRAAiRAAiRAAiTAGyPOARIgARIggbgRYDyzTKBr5bYWWd7bKA8We2Y5FHYfILBsziguXDKEdFqukP8B5lTlA/2dfVHjC5PKW5TaujRYkHI1fc/KoXnXP8jFVYa9+HsLsfvbCTG7Ks/HLQRedBHclYC+XLFUm2F1o/yj9JW2EVVfxxTWhqvzVSrp5zqPv2iV8dz4a7A8ri1+DfGZrU0AhXlXHOF4ycfAIixoO+5X4rWoVlFBKpUri4uehV6C/mr0JGgLlj2/c0gvPPYN3LD/Y1g49IjQsCKgAGQAkAFABgAZAC6DXHYER47ej7vv/ST27v1fRP7mv75PBwUzf/hD0IeNKn6d5mc+qhI9akBBCXG3zUBuboiBqqkicM7tyGWcY21qc+uC3V3n3BgbIAESIAESIAESIIEqIaD341UyFA6DBEiABEigOghwFLNNIJWr74Wxu2Y7DvZfTCDtWKyZP4K1C0aKDVNZkqdn7hPnStKz6tdC5tZEQflDala8GUBb08VYT7Tsin9criLspUxP5drw7GFN6wh0IVgl1B6h1DYjTKHqKH/Vq4RWCijVT8WvDpbVpmNR0Xyo5Cupj0qoj0+Zdy9oguWCwZcJ8aloE0AwnpB2fL2g8LOB/BHir3Mub52Y+PqzbmMBF5/dtYS17xryL0F7uXK+ms2nYSF4pgm2YNsFx7PPbDz2Ddy496/cbwKA/mxQBKZeHQrnA+cA54DF2Ngg9j/9Y9xz36cl/aks/k/y/k/ft4Mi7zIzfQZD0IeQQZ2WZzquyP40mKCIc65PXjR4SXhONYGpas+uTqezq6eqNbZDAiRAAiRAAiRAAkknwNvXpF9Bxk8CJEAC1UaA45llAu9wsjbbB2u2zHIg7D5AoLslh819Q+hozsJdnAs+nDyXMs7iOJv+orrRhc9ImVip1NLIRG9AF2WDgrD4ETyCPQXswTb85lI29fOPV8vlxN9eOV+1l/L3bOpXToK+wbJX3xuPVy5KfZXUr8gWUvC5u9Zg2VUGXkJ8QjcBiN/4nwOQjDYRjEfVKmqLEr/dn8/761zLZycmvv6sOwkDLmpX8dRh7Xs2TYP2cmWtU6lMZVsRfZ5//Ft41lPvw6LBh1wa2iUFZAGQAUAGQM0y0N/0f/zJb+C+B76Aw0fuh7Vy74cpOMq9wU5BF5U0mt60XAAAEABJREFUERaGPpwM06uukjan1UeCsF2AbZ3WXmq38akb+Wqkchdh3e11U9ckWyIBEiABEiABEiCB5BLQe+zkRs/ISYAESIAEqo4ABzS7BObM+WaTgdkmj7jaZzcS9h4ksKhrFJesHAyqp6ZspJlKRVzP+gz2UVFDFhO+NQDRh3jDL1GeukjrScHHi6+gCGbKtFyqfkmbtOtf9A12GyyXaivoq+Uo/yi91gmK+vp1Wlbx6zRfchz5Cuqjov6lJO9ecAmWCwZfJuCjmwBUfB7QFSUryK3NO4fFkjch6vDbNa/i89W55SsWZ339WQ2m2Dpe8vlEuYw7ymug7wn+QbtUsSLuGWJz9TP4svbE/+JZe96LJQP3u6FrSBSQBUAGABkANcdgbGwAd9/7aTzw4D/jxMknMaNH1JvvDAUR1X1QP0PhFHeTAXKLi1UsTQ2BKWylE9Zc3DV8oHcK22RTJEACJEACJEACJJBYAtwAkNhLx8BJgARIoCoJcFCzTMA2jLZZixtnOQx2HyDQmLE4f/EwlvaMBiyzUAw+hfWXJxuOv66Xr6QNXRz1S4k6utDpSZSbLtZ64vp4sWjqKsJeSrSq9VTCqqleJdSmbYYZInTajkqEeYI6yjdKH2xA/VT8+mBZbd610fwE0QoqYlA/SUqeedeCT7BcMPgyIT5hmwC0hp2qTQDaWKBfnVOqDpWKxu6bD8G2g40G7O6Kmd8naBdbofUQm5jHz6AtWB73OufX8079GDfv/RB6hveec1tsgARIgASSSuD0wEH8+GcfxmOPfw2DQ0fjMwx97w/KDEYX7FofZAZ1Wp7WkFKAnSvSMK291GLjUzpmmQdbnbHsyiltlI2RAAmQAAmQAAmQQEIJ6H1zQkNn2CRAAiRAAtVHgCOaZQIm56T6JIZNIjxjRKCzJYvL1wwgkyos2QWiU32UBFynsyhP3dyFx7C00n6DdSupp4upKmV8PUKl3HTR1hPXz4vHLYS9lGjVq6tpsKrqVCbopb0KxlJUTdtRKVJGFNRPJWhWnUpQH1YO+mlZJehbchz5CiV98g2qq0q+6M4xLx+V+v3zPnHdBGBLDcjPJzCmQBETmgk6BMuQhQwR9wyxuXp9CdqCZfU5R3FsDitP/RQ37P0I2kYPn2NrrE4CJEACySNw8NBd+P6P34O9+3+EsdwIUHQzgvgd+lkQlBmMMti1lvUBp4rmPZnKkGyTfG7On8oW2RYwxQwsVmaNswYrr6+f4pbZHAmQAAmQAAmQAAkkjoDeGycuaAZMAiRAAiRQpQQ4rNklsHlzGiZ3rQTBv5soEOJ0djZlsX3lgIRkI0TUkWdUncnqIzuozOA9ifWnldT0+2u+VB1dLPVLhK9/5BEurrro2bv27YlrDb54rQb1+XJU3Ui9tKdjyVevKNG2KnIUJ/VVkexZnWF1w3SQcUR2kK+g41SJ9Msb8u5uSfMqbiHiJcQ+I5sAAuHoPAqozhTz47YICdbzyvu4xYBboOi6lHwJqWC9CiE2zzQhvFK+hUqTy6RlwWvj8W+43wTQNnYEyo0CcpC5xnnAeVDtc2DPvu/hxz//MI4df1hWmLOQaV8QhA0eMT38gXv5WQjV61pTfeiponmVcwpH/odk9cvlU+fUCiv7CUx13iBtkNvaNXh0zlQ3zfZIgARIgARIgARIIGkE9D44aTEzXhIgARIggSolwGHNLoG+I60pmNzO2Y2CvQcJNNZZ3LCxH60NuaBphsu6TFhKziIcfRIblHLNTMZfF049iWjXP6IIl8Kz94Ldi6Gg8Ge8Fv06X17r+oqFrOpVCop8pkz8ea8zibahckZTOhf01bJK6Vrj1jC/oE7LOobxGiGvrkOIPkKl7n5TsOy3aT7EPu2bAEL71GAiJM/HIqRiWJWAW1GxqCCVg2VRlTxL+QdtwXLJhiszZnLD2HLkP3HN/k+gcexUZZXoRQIkQAIJJTA2NoSHHvkyfnHX32Jg4JAs/lt3JPr26ok+tPPymo47SC64McA1xPBFQnU/3rx0lkL0uleenng6TSsKSxxti1ymzoq86VQBgelxMVeauroF09M2WyUBEiABEiABEiCB5BDQ+97kRMtISYAESIAEqpkAxzbLBI6msAjWuWqWw2D3AQJNdTnsWqO//Z83yMPHogepZ1PONzW1iT60DpNJ9hIcT7nqlfobic2TiDbFw/19dU3DXPzP2l27v29X4X/RVjzx6yXv1ZPshDPKVib2ituZ4CiKsD5VJ6ayp/qp+B21rFKkUxZ+RTAvFXSMQXVYWVyL1MFykVEKaleRrHcmbhNAkE1wPN7ANA3Y3PcL1XsStIu+3NURlxk7U3bU3QSw/fC/ojHbP2P9siMSIAESmCkC1uYwMHgY99z3Odxz/+cwNHS8ZNf6tu2JPsTzxNO5lf03KV7eNcTsxQs6mM5CmP4QPKaaevqwkPTPAOR6xKJOkvA8JwLTVXmJtXY9/wzAdOFluyRAAiRAAiRAAkkhoPe2SYmVcZIACZAACVQ1AQ5utglksqPPme0Y2P9EAivmjmJT3xDcRbypetio7ZyN4GwOXVoMkwrb8sdZSRXPv5SvLqaqlPDxRxzmNuHZuvYb5ujqvNbcwpkXraNyRnMmp3qVM5rxnMatMl4q/xrWRlStoK+WVaL8/fowv6CubNxSQX1U/G2H5cW1SB0sFxnzhYAPNwHkueQTnaVuNsDJ1XkvQVuw7PmdY9o8dhxX7f97XHzkK6jP+TZAnWO7rE4CJEACs00glxvD8ROP4857PoWHH/sPjI6e/XucvgWr6IM9T7TsCbybFX862wCi+veC9qdRvtOs90IIZZqRzrsA2ygpz3MkMH3V5RpePQ/9bdPXA1smARIgARIgARIggfgT0PvZ+EfJCEmABEiABKqfAEc4uwQ2b87kAG4AmN2rMKF3eXiF52w7OUE/awoNKEomHZQuN/qlggaCfZeq4veN8tOFZk+ifESvUUoSehY9Uy/bp7akEmjKqxdQu0W1uZnASwVxF2poGyoFRYmM+qn4XYJlv82fD/NTnYrnVzbuvLP6eXWi0rxrwRwsFwy+TMBnNjYB+KKZmM2P2yIQ6ETPcU3ArahYVBD3cmVxsSLuGfR1lfmXoC1Yzruda9IydgyXH/gM1h//LjJ2BP6fNeZBHjLvOA84D5I2B3J2FAcO3Ym77/009jz1XehmAEzxIT8a8EQf+Hn5QhoGbYpjmLLmCkFLi15esjN9el1rqkzRLhF0i/A8NwLTWttcOTyc7ZUu9LJJwpMESIAESIAESIAEao+Ae+9ae8PmiEmABEiABOJGgPHMLoHuw80rDczm2Y2CvQcJtDTkcM3600F1UTnsOW6YrqjSdBSMNBolYip/6tJjUMrUCvYX5V6Jny68ehLSjj+yELOr8riPF+RV+5Vk4um1FrCov0pAXXiSH9Rr2Y1ZMxWItq1Sgavbp99P66n4dWF59VEJ2oI6jTvoUyirs0hJn7yzuOVz44mWVcZL4a8Be0WbAIKxBNqY0JHf7s+Lo84TSaLPfF92wkWQKmpTkWxFZ6DvCU0G7dKoFXHPEJur15egLVhWnymQnqGncN2+j2HFqZ9L6IXIpqBlNkECJEACM0sgmx3G4098A3fe/Uk8ffAXM9a5vj0HRR8EFun0gykoMxbhJDsqClzqalmSGT0bAdslPeq3AUjC8+wITGctCzvPSaW2ALtT09kP2yYBEiABEiABEiCBOBPQ+/44x8fYSIAESIAEaoMARznLBCxyN8xyCOw+hMA1G06jt30MwWey/nJItVCVv85U5kM7CyqNKMqJuEw8dcEvSiZ6I6qPoGvQb4Jd+tRFVk8CdrHCLwEz/Hzh7yvoGNVKVJ0ovbYTEeuELlXhtaP5UhLmF6YLa0P9gnrVqXj6sjGLs+vjVYhIxc3l7Derzl8O5gN23QSgUnDL263NZ9SgsWjqic/kqYpSv92fFyedI5JEn/m+7ISB5avk7W4p2Lar9L0E7FFN+mrojPIXw/PBdsO9zlk7b/AxPGPvR7Gk/95zbosNkAAJkMBsEBgaPo577vsC7r73szh56qnZCGFCn/oW7hd9OKhS0MkHlTEGxhjIS7ggJoeEiHIylaFqXx2AbZnKRmuurWkfsIW9ftGiYW7TmHbS7IAESIAESIAESCCuBPT+Pq6xMS4SIAESIIGaIcCBzjoBg2fPegwMYAKBF+88MUEXN8WUPRfWh6l+KTtQKx6eSLbU6bUb5ePZNQ3z0cVWT0LspaLw+LjVtH0VtxB80VaCOimrv4pki84wnTqUiFPNRaJtqBQpQwrqo+I3Bct+m5dXHxWv7KVBncbs2Sak6ixsSvrkK6lrPusmwbKr9L2E2Kd9E4CvT50bvmgmZvNjtu6qxkQz8nbX4mtXy4EiopqAHhOcVZmXUra8SyGZjG+hUmWZZf134sanPoyOkYOVVaAXCZAACcSEwLHjj+Jnv/g4HnzkSxgeORWTqKLD0LfySgX6QRaU6KZn1xI2qHOIyOqfAeiUBvhUVSCczTn9dazFlSOZprbp74k9kAAJkAAJkAAJkEA8CfBWNZ7XhVGRAAmQQG0R4GhnlcCcpbsuAuz6WQ2CnU8gsKhrFBcuHYK7yKcLfTMuAPRhKc7+CD4T9soVtah9+6VkJStWTyQbdVbSnucT2Yb0o9cixC6WyN+cLhp7ZB8lWgirE6bz4oqI0TMXpdpOkSKiEPTTskqEe0Ed5hPUlYw371zSJ99b3jVfQtk5HPQHMGETgPjYqfomAMgh7cmre+q8cDNRL/kxW/gq+X3zdlcVcAkUUdRE0BgsQz4VRNwzxObq9SVoC5bVZ4pk5amf4LYn/gJ1uSF3KNoVBWQBkAFABkAsGex56n/xszs/jqf2/QC53BiSelT6XuuOTz/YwsQ1xuwlbGCVhpiRz0ndAFBfaQX6FRGYgYJMw54xjFw2A12xCxIgARIgARIgARKIJQFuAIjlZWFQJEACJFBbBDja2SWQQ/Z6wDSCR6wIPPeSk2jI5GYxJit9i+gCY6SIy1mc8kAOfqmoCf9D2pIVJGZ3Gd5LI5zLtVfWLu17XAJdiMWNIKB2i964xwvyqv1IUnyWaEH9VfwVtKzi12k+Ij41TZCw+hOcRKF+KpL9/+z9abQkx3UmCF6Pl5lILInEkgCIjQBILCS4iBREUhRFCiqdqi71VE/3OT31d37NOXPmx/zoM6en5sxyqme6u6aqu1rd1a2WSiqVKFEiSwtFiaQWUtwXkACx7/u+JoDMBHJ/W1jfz9zN4/p1M3eP5b3wiLgOu2bX7m6feyww9xdZNj0vFYKJ2WgZ6hUuVRbGTI02hQebFVw+6HkuHfURfeUhgMJy3g8BFGXUB4mJWouaEkmB5IkPPWcRrkQeqOJH6tB+eq7MJ50O3DZ98N2f0n/y8m/S3uHZScOYnyFgCBgCO47AcLhJTz79dXr4sS/RkaNPk3Pz/D63c8vF270kbDAGknJfQfgCFEYv7Brum4AAABAASURBVGEnCw98okx3Odk/A5DApjdit22/ctebk2GFGAKGwKIjYPUbAobA4iGA7+aLV7VVbAgYAoaAIWAIGAIzQ8Bl2ed4+2rPzAJaoJkg8E8+3v+fieXrhuK/UEBjHWEvWI6NAcKGbBgbjXELM1DCsC1Oqx7x67EhDaS1Ya1enoyf8mYv+PBQaZCBKkKeyBvEPE22mG/SmKqaLr6wAUlPzEFBhlpBYV4b2bhRXziwWcHlg57n0lEf0VceAij0M30IYJSdcD2IaZR1VBQR00qV5NlWTakSRiv1nPyrnHtuER1Ld7XtGW7Qx498i37xra/ual5LZggYAoZAVwTOnD1G9z/8R/Tok39BJ0+9ubQ3/9vwwEdGIGw8gsLc++KDT5NX9LALhcsRZZ7Hn5EHmVljstZTBLL//JIbf93+GYCenh0ryxAwBBYKASvWEDAEFhABfAdfwLKtZEPAEDAEDAFDwBCYBQIXvu9TN/HW1S1EmX0noP4cn7n5NL3noi3/V+SOy9pN4nQzaFwxbtLWqHvojDdZA7V6sa2/qYmx0ZjrKlGNGMI/UERd5oCN1oe1ankxD5mLaTlU1oi4oFIbmIR31JZ9YnLUx6rWBl9Qm2EWMYAfKKKqiGI2WtZWb5seCWsxIWwgbc+mM38IgGOWTeXDtVDqNFOs1/mLUCsxd+jmR2otyTJnUOEFW+/Q7W/8Cf3c0e9ytDmvmyuwZggYAoZAjoCj4ydeoXse+Hf0zHPfoM3N0yy29ygGoWz4qADhfzoCYQ7yRvgg1OQVPexQNOhqrs1+R41B6GvL9mXbJ/7TvlZndRkChoAhsDgIWKWGgCGwiAjgO/ci1m01GwKGgCFgCBgChsAMENgz3Pe/I8ouIjt6gwD2PW+/9RTt3zOfTWNk7UKTAcaRcSNTUodAwERSo0vG2kDMphvX4h8GSFi0xUjpW9aGrLGMYX1el4odqzdlG5OH2nySlg7+TSbQwQYEXlJMJvXgYzZahnphW6PCEPqCrZkEgdbrebALY0Q/04cAdHw1x3UQSqmNWC8LXerueqFnE9ImKk1Vr5V6TjS68iI6VudN6/Q8t5pJf8n6a/Srb3yRbjj5KK25IeF/ao3IcOCry64Duw7mcQ0Mt9fp8OEH6e77foveeOMeGmREeD/ngUBkRxIB4AOS5w3zQOSB5Jkck9F2X+Eu4c/I/buf1zJ2R2Do3P+BrXGJ8WDNEDAEDAFDYCIEzMkQMAQWEgH7ArSQp82KNgQMAUPAEDAEZoDA7bfv4b20X+BI5zFZ6wkChw5s02duPkP79rqeVBQvA9WlKO6RkOKmZYUSdkLM1225HyzEdZb3iylQXVtI5CoKkRza/Jv0YV0yHvMhI7O1FtbmFYjtGdklvGELkqbgIQOBD4S6At80wg8UsamIYjYxWcWJJ51ssF62rbXgzPq29QTTEEPPgzyMEX3rQwDBN4yRGEHlr8lyUmdwDdSlhaRYq0sFKfTeWtWgplQJoZV6TnyDg8m3iM7L0TXpoJ8hXXPqCfqVN75Eh9Zf4aW4GUa2UIaAIWAIdEdgff04Pf/id+nuB36Hjh57pnTE2yHez0F4ICAQ5tCVhsbUEAA+gbBpCQpzb+xBZIkcvWIO3Rp/Pl7DefcyWeslAhll//DQtZ95Ty+Ls6IMAUPAEFgQBKxMQ8AQWEwE8D16MSu3qg0BQ8AQMAQMAUNgKgQue2l4w9C5D3KQfUzWeoLAp27Mf/4fe5p8V4vmQjTdgVtxmrpHZE/cxJTU4AycJCVNM9YEYjbeOPfob52rJsEXY1WTzyAH5bNqH9ZSlfpMyKjEfhrWVJ5/L5UdPEFSxnyyBtbJlqhJmpR8PWapKhnYgEoBM5iDmE026EHBADwozDGiVow1EoZJm8JJmHqJnnuh6CL6xocAYvkjMcoMUif5wgDnv2DrQ5HL+YujrqZC7zUqtpp6k7LTSj1nQ8fkW0Tn5brraqf9OszX3Bbd8u5d9Mm3vk4XbB7r4GEmhoAhYAjMFoF3j79Mjz/9V/Tgo1+kM2eOdAqOt0W8x4cHAjB6GXuHkVlrCoGADTYxAwWZHwGqJhVjx6aXc2T7vykGobdtjQbZ7b2tzgozBAwBQ6D/CFiFhoAhsKAIDBa0bivbEDAEDAFDwBAwBKZEYOiGn+b7RNiymjKSuc8KgbWBo1+66QwdPG97ViEni5OxWxuxyTgNNw5j1CkGX6j+pmYYG5zk3m/STK4taiQrjRgE/4jK35OFPqrjuFiD0rHUPwygxH6K9eQM99G4EW/Ygdil0iADSWGkHqku+YpfKa0zMbuYTHtqm9oc69ROmMMQxHzbWgoztswb5qB8Vu8jut18CKBekJAUa3X+ghPywMraJc/6yrQy0UqeT9J2Imaijv3bJ+kXjvwdffidH9A5wzMJKxMbAoaAITBbBJzbpsNvPUwPPPIFevKZv6bt7Y2pEuCzPkocFW+pgXhqTSAQcAkjNjgD70cGNcuY0yRizIJ1FxLhnwKYRSyLsRMIuD3DbPhPdiKyxTQEDAFDYDUQsFUaAobAoiKA78eLWrvVbQgYAoaAIWAIGAKTInDbbXuHRJ/ke0eHJg1hfrNH4JpLtuhD16zT/r0uD857lnyOaNeIxjjGrS0RGitNUcKFKg8D4EYoiOpHp/1euY56CJbo6lgUmvQFH+QYMQ+EuSTUG0jIQyYh8mxYRz7hHnF5qLaIN+xAVUMqrycqjkgthaY6IBaoKq3PYjYxmfbUNrU5rxG1aj8/L4yTem9Efu2kjsJVSfNpRLejDwGIfDjveRGT9IyVdBNxpdjzY+rKyG1+Ui95n3R23YUbb9FnDn+Zbjj5IO2hLQJuRmQ48DVn14FdBztxDWxsHKdnX/g23f/wH9Ibbz5EO3Hw5UueuJNr8L8WIGWcnKfcWwsIAA9N2PisyBjULMsoyzLirk40/uHeyz4cjntrvUMgG2Qu+8RFN/zSdb0rzQoyBAwBQ2ARELAaDQFDYGERwPfghS3eCjcEDAFDwBAwBAyByRC47PCB63iP6gPsvZ/JWk8Q+Nj1Z+mKi7aI+OR4ol0+Qt62cZKydMwOMXCjUVKjS8aWgRKGcp83aiJrjBpAyHlSf68f/GEmKSWHTaTmVIZQP9z89YG4fiK7iDfsQNIMvJZFaoGZJp+7JlQCxAZJMeYgKdO81mMOknaoU85LvjBM6gvDwqyY5UNMlmsott6xHwKghkPnFnOc86Qn1snkYgXCiXUYYiRS5GopkDy0es4yx+RbROflu9xdefoZ+gev/iFdtHF4lzNbOkPAEFglBPCT/48++Rf06BNfJvCU+j6wg6DgbbckZvA5UaMdzL+ooRkq/2nZNvr11QBlL8i8Mt65y/lqOC+uM+n8EXBZdulgOPi1+VdiFRgChoAhsHgIWMWGgCGwuAjYAwCLe+6sckPAEDAEDAFDYGIEtvZufZCcu3riAOY4cwT2rjn6hfedoSsObs089swD8j5odBd1nESxGC3+uOkoKWmOG5+BEkbYxw0UNZH1RQ1CJRFl8NWqlBx2kXpTGVA3XDwlY8LbW4w62I5mOQcZKJ/lPWrJuVify+ADymfpPmYTk8kI0IO0rDKPrM/rC8e2NRRm3iV0MVmDrvYQAPs7xx18dP5CDFWUtF7MK+c75sy5nH9BRpSsK6UiJmRqSpUQWqnnxDc6mHyL6LwcndRJHroZE34B4Nde/TztGU73U9wzLsvCGQKGwBIggJ/8f/PtR+mhx/4DPffi9+js+ru8KsfUj4a31wrxBJ8dFepHqb2rgqHyH39hxCZp4OXoC68ACq2X5t0afy5en7PW9w8BPlvn0cD9Uv8qs4oMAUPAEOg9AlagIWAILDAC+G67wOVb6YaAIWAIGAKGgCEwCQKD4fCjRNm1ZEdvELj5yg364NXrtG9P04YydLOkGS+fd9cqu6hh3jVNsA9ji59EImmKG6CBEkZyPzdq0lhPqCLimfJLyRECtWIUFMsQai7NELOcBCbiCTtQMAmjlqEOUNCXo2K0n1L7acwmJvPGotM2tTnWJ+xLtjBsq78wK93AxGSQgyK6ykMAsGGa+CEA9q00kQ/nu6LTE16r8y8+reA567jPm4gJgZpSJURNSbXD1SQRgYwj+YjpNKKB26aPHfkWffqtv/LLQCojMiyIDAMiw4BoYgy2t9fppVd+Qvc9+Hl6/fADtLV1lhbhqL3/sQD/hAAInymeFmEhc6iRoapdL9g8lXJflgeRpcXo8PtqXmFd3xDg7yv7yGUfOnTtZ67qW21WjyFgCBgC/UbAqjMEDIFFRgDfYRe5fqvdEDAEDAFDwBAwBMZEABsfLht8iN3shyoZhL60j11/hm56zzqXw1tUlCJWz7Sl8sTkUyTmvdHaTipkbSFhE6jFNlTcaIYboaAGo2IPN27RWEtDBSm/pByx6iVACpKaSr2peP56kl7Mw5aHSovKVMaKQzGJ+RWqcojZxGSlQ8Fom9o8VV9h2HK+/XVZpCqHwrWcS6ZJB7tC7yb5JYDCF2EmIu/vu7q7FEu+bpmWJPz8GUjo0sF2RrNveJZ+/aXfoveefHRnElhUQ8AQWCkENjZP0iNPfJnueeD36N0TL9NwuAC/0tThDOEt2xN3eCAgkP9O0cF/VU0YLv+1ASM2UwNhDiL+Pyt3xaqi0/t14xRdvb2W/UrvK7UCDQFDwBDoEwJWiyFgCCw0Avi+utALsOINAUPAEDAEDAFDYEwE1rKb+YbNLeyFjRAerM0bgQv2D+kDV23QoQPb8y6lIT9fNf5GcmpscE2pcAUGStkEebALY5CrUVen1Pk0Y6tAuaTW+01w5KppWAB5IJ5WG8f2OFWlfgYfz6gOcpAUN9SHDNIUPOrF6EnH8sKIF+xAXl90eg4xasFIRMkBfqCkASugBzFbNsxBpSDCaH1tHlmbD1MYttVfmHmX0MVkCV3tVwAK35k8BFDEQurKOYagRi515bFlCiPyNzNIHiJnTSl10qeNl36Sb/ObQL9veIb+j0/9M9q/fXICb3MxBAwBQyBH4PSZI/Tju36DHn/qq7S5dYacS7+P5h6L3+PtGZ814YEAjJhDvvir27kVAB8Q8CL7FYCdA3r6yJdkLvv49GEsgiFgCBgCq4OArdQQMAQWGwF7AGCxz59VbwgYAoaAIWAIjItAtk3uFt6kumlcR7PfOQRuuHyDbrkKf/0fz5HxCdtJimcdV4qN8Rh1jMNr9Dcbw9jmFuwwNtiGipImGVsEihgF3COqXIT8oHwmeo5LICECC1sQeE2Qg6Q8URsigyqm7It6vYx5j6efhE57FHLYFqwf9BzCvA5wzRTz1R4xm5hM+ml9bZ5YWwAB9ct4mtfxoI/JIAcpXW8eAuB1urBm1CmJdeVU118qCkbqJQ+1nrPMMaXSQuVJ+kneK2fbHdg6Sv/pi/8j7R2m31dnm9GiGQKGwLIggJ/8f+Oth+nvv///osNvPbIsy5p4HXi7xncL3NwOhDnkEwdQYrzfAAAQAElEQVRdZscreXH7mKz1EYHzKXMfOf+GX7Pfaejj2bGaDAFDoI8IWE2GgCGw4AjYAwALfgKtfEPAEDAEDAFDYBwEDr73ly/Ksuxm9jnAZK0HCGAz9ZarNuhD16xTxrupMdrpMmM5U7Lxa8GtQU0dojAWJKnJRdqBj9jKCiLqXIQbpKB8VukDHhWhnCTykn8IANmlMfOwBzFbazE56gIpY0QGSXGl1losWIOkB/OwAzHrG3iQn4SOx0gNLK22mF/Vgvy5JXW0+Wl9bR5Zl09RGLbVXph5ly6dsq89BFDGKAx1/kJcmklG68Qc51eaxngXBZgtZQ0iJmvqHkoPmyZyUI7pA5edoIHbpg8d+wF94q2v0x636deG0ozIsCAyDIgMA6IaBuSGdObMEXr86a/R9+/4b+nM2aNkRxwB/17KHb7DBsJnE4s8rnGvFZFil/WqFVnrYi7z2n3Dsz+/mKVb1YaAIWAI7DYCls8QMAQWHQF8NV30NVj9hoAhYAgYAoaAIdARgWwwvI6c+1hHczPbBQQuPHebPnjVOl18fp9//n8EhN/g5R1ePY4sunCOjSTxtK1xTr+rjLGrbcKuNTNukgZSMeS6lYqa6wtZqXpgPaCqlJKxUBfVD0TXUtTqZYgP8pPQxTxYp+3knNW+JWrwutDBDxTmsTGmj8mkr9bX5ol1eUA5UFvttXjs09SUfeUhgEI38a9GF/5lejEvz22pFEyxRhfWLFSeLfQ57/v2TuT2xnruhUXXVddkV4SaZti/dZI+9eZf0XUnH54mjPkaAobACiCwtb1OR44+Rfc//Af0+FN/xe+eQ8L7rKQVgGGqJeItPeCFhwIC7+UcGSMPy9/WiNzVvFrbbe3puXbXUDbg/xf+rwY9LdDKMgQMAUOgPwhYJYaAIbDwCNgXnoU/hbYAQ8AQMAQMAUOgMwKDNVq7nm8KfaSzhxnuOAJXXbJFH7/hTHse3kukWVN71s4WGdcWo24BHJtJ4mlT41wlFlPahazJMLhZCooYhPXWVKG+mgKCRMaUD+Rwk4R6QFLGPCLzUGmVGmux4AGquJDHlsQBv4xISIiQH0QtB3ybTGL6mEzG0PranNcUra0wjOpEgsKslOh5qSgYpY8/BFAY6dyFuIhUHxr0OLd1h0Ki8xTi6CByCDY3lQLJQ6vnLGPkuR+jRWKM4d1ompGjy8+8SL94+C/p4MabjbamNAQMgdVF4OzZd+jFl39E9/HN/1dfv4fcMP6rIZWb2jv43rUsZwIQeeIOn1egEkNeJItrXzdYvPgNCzvIy7iQyVoPEcgODsh9+Ir3//2hHhZnJRkChoAh0CsErBhDwBBYfAQGi78EW4EhYAgYAoaAIWAIdEHgsltvP4/tPsj7UpfxaK0HCKwNHN1w2Yb/+X+/C8onJznuRL1N+bRuwvzY8NXUHgq3ESU1eHStU9pFwsls4GsmuKHqqaahsL6aJuSsKSBAFhB4QfARU89CBvIT0fl6qjEwAwkrz6LGnOG+FiviARsQmxeNSM+JD9TAQ2OL+UkH6EFaJueahz0oyCVfyiLrCotoq1vH0/OQI4xKX3sIgPXOcQd7nbsQQ9VKY9k6cmG9OnBDDY0pGpV5EoehyU7r9Bz+M6I9boNuPH43/fzbf0f7t0/NKKqFMQQMgeVAYEjHT7xKTzzzNXr0yS/TsXeeI+e2y6XhramJcDMbhM9XSWUAY6IIeEy5C5iVGLI1i/2nFkaeLm7by6VfzmStlwjw95T3b2z6fxKvl/VZUYaAIWAI9AQBK8MQMASWAAF7AGAJTqItwRAwBAwBQ8AQ6ILA5mk65LLhbV1szWZ3ELhg/5A+et1ZOnDucPyE2B2dhMbPlHvMMFfY9E2NeULZ81Yd38qkKEk75mN1srjStE1FmU9Cxnwme9bg5ilIipmX6+HpqMl8I2nBcTy/rmKKIWUf5LCRhFpAQoaoYurZUF8+4R7xeMgbPED5rOxLm0KCOaiY+gG5tcwrRNemh6m2wRwEXYqkXvLBHrUFvhwLw6iuNCJ/F4LEUbgJSZVV+spDALBk/UQPAbAf3EsSc5zTUh5jeI2OFwKqqVlXkxUCkYLYnSqHVEq+YsSTcXRNthxqmnbB5jH/AMD7T9xLa7RNwMyIDAe+5uw6WN3rYDjcoNcP308PPvpH9NwL36EzZ45Sl4MvG9KETTVQkOOGdqDYNdYlz6rZeOy4k3gBQzn3PAPDZtz3vO3lb6yXc6X7el7nipbHZ+Z92cDdtKLLt2UbAoaAIdARATMzBAyBZUAA/5+yDOuwNRgChoAhYAgYAoZACwJr2fblfJ/x0y1mpt5FBA4d2KbPfvA0jXaTHfMdiU8mby/S2ISbfp2Jw/MuGfeTNfhq6hDJb/KyH8Z2c8bLY9FgybE8ximToMeobBqjBxyVD6aoHQS+QsgBqggxSWSCLQgmgTAHhXkYUU/geUxEJNQFYhOiWhx4UfWADUhK9RznQOWX5p6HD8hPEl1MH5NJd6mXfLCJ1lUYRnXBkcfCjLm86XkuHfVK35eHAPICVXG5cNQ3qbVOziVfRCuvooiuMNnV4bKzL9HH3/4mXbL+GudFUUbkX/yGg+GwetfAxsZJeurZv6MHHvljev3wA7S51eGfYaL2ozOSbIjPYE3tGVbPgqGqvlOxQOPGov4Bg6Iu4LIuYbLWOwQcuUszl/38VTffbv8MQO/OjhVkCBgCvUHACjEEDIGlQMAeAFiK02iLMAQMAUPAEDAEWhC49dZ9Q9q+ma3ew2StBwis8bew6w5t0q3XnOVqcLsMxGyvGmpiylI0QbHYFJXUEkJu9Dabco24Ce0pYRnyJtRenLBpjB7w8QGqXai/KuVZIk/+QAfrdYN9JxlXinqELUvEbMSiNj9DbJCfoIMHCHxOvq/YsETPWUQqN0Q1ivlJo5g+Jkv5xGyjdRWGUZ0IXpiVEj0vFR0Z9t/1XwLg0iJnlGrni2uj4hBsLqkJcnGqL/Ol/LRcz1OBJ5AP3Dbd8s5P6NajP6Rztk9PEMFcDAFDYBkQOHHydbr7/t+hJ57+mv/5f+cm+AWmMYDA25om/vpHIClHSHwma4LcqI6AxA6Y4dcCAmEOfd1rlyXn8je6S3tRyS4vfBHSZQOXDW49vbFxzSJUazUaAoaAITAPBCynIWAILAcC+P+O5ViJrcIQMAQMAUPAEDAEkggcePeCA9lw8DmizD77qR/H/r1D+vTNp2nfnvI2WT8KG6sKrh03T2s0RhDsjUpqcM3YTlLalOvyDwJgjFhxnPJPyiJqL4KNZ+odooJqmoBDTUGEuil2IA+ookN0UEVIBDsQiQNzkBB5FrV4Ju8QDZTPRn2lrlqc0kM4jFjP1XxYqnKzpN5iftIqpo/JUj4x22hdhWFUJ4IXZqVEz0sFM0pX+xUANkErHwLAZAZUOZc6XrE+5y8ipSx0pVTVX8o1I+0kr+2a5pP6NcVM6HDj/5cO/zlde+pxvvk2JOBlRIYDX4N2HazGdfDSK3fQD3/6L+nV1++h9Y0TNO+DLz0KhC/noDDHiPpi1ybkRmkEgB1wqzwQwEJuaaed0OzhoAeZ9jNZ6x0CGbkPrxFd17vCrCBDwBAwBPqBgFVhCBgCS4IA/h9jSZZiyzAEDAFDwBAwBAyBFAJre887kFH2qym9yXcfgXP3Ofrcrad2P/GuZHTk/7IYNxYlUYcjYxtJPE21jO0CpWyIuJaSIlYco9yB1+omHduGyMxWW1hzVUqNtSKXss9rrwmJYAsiceg5VJE6UDNUkip11eLAQ1ozDxsQs76BB/lJ0SF3wSYH7aMNY/qYTPpJveSDTbSuwjCqC448FmbM5U3Pc2neK13tIQCp13mlLo826rVOz0eWda7I4/wFpNSJODWxFsi55IvwrhhjKYOqMkZiVPRTTi5ef50+ffjP6YKtY1ySM+L3Rr4JYjgYDkt9DWxvn6H7H/5Duuv+36bjp16jbf7P8XsNaMq3lJm7c1l8LsgTNusCQU7FET6z5ViobIggAOw8cRceCsDo8YvYz1R0gL/JXcyJZxrUgs0CAUd0uXOD919zzafPnUU8i2EIGAKGwHIhYKsxBAyBZUEA/z+xLGuxdRgChoAhYAgYAoZAHIEsG25f7TJ3Y1xt0nkgcOXFW/SR9+Ln/+eRfU45cQOyQh3qwL5poAZzv5ELuwYb3oZlLW/5cR9t8AfFlJCDIrpkxLBW5ZOsFfFBFXtEB1WE+UTbYg7KtaMedYxmfKsrR0KIPIu6csb3oy7pIUzA6tzIC4IuRdpH28X0MZn0k3rJB5toTYVhVBcceSzMmMubnufSvFe6TMdmffkrABFdHiTSs19FKublOawYiImwFVJm1TUm7ATLdtxqApY1tDJyyk/L9bwh9iSqDx/5Ln346PdozW1N4m4+hoAhsCAIDIeb9Obbj9N37/gX9MSzf0tb2+u1yvEQgCR/571mNX8B3haxeRcI80CoDu/9kiAzakbA48cdHgYI5DFkNxZzP4N2Ace4lGlmATmWtdkhkNGnTu5xV8wuoEUyBAwBQ2BJELBlGAKGwNIggP9/WJrF2EIMAUPAEDAEDAFDIILArbfu5RtP/ziiMdGcEMBG4z/66Px/fnZOyxdp+dYgbnwGEpooiw3UQFEDIr95yzYYKXlwXn9TO2HA/gSKqSEHKV1jxMT6UCNIhSKfu5YjkaFmR+T9SR2RGhBRWVFZj4g7slEeMZuoTPmNAuZczCfX5H2bPreq9tJH8lUrNSsMgZXSNE4Lt6iN0vF7cdWM9bv7EEB+Lhxx4mol5H+1g8QhTAQrDApWKiVfqDsNk/p1Cl43+tyrf0z4NYC6xiSGgCGw6Ag4N6QzZ4/RMy98h+68/7fprSNPEGRd1uXYSD4QAD72dslmc214ywyETb1AQYbP8hjNtegFSO7x4w7Y4bs6Rk+T1o4TcxE7H2Cy1jsE+PX+iYEbXMmF8Vnn3pohYAgYAoaAR8A6Q8AQWB4E8HV0eVZjKzEEDAFDwBAwBAyBGgJXvXPuHr6x87mawgRzQ2DvHkf/8OdOVvNj66kgbDjPk/xmN2qpVrjzM9x4ldSUEfUFStj5TVu2wRg34a0//yAAxogF+yaxCDrlhkggJc6nYW35rOyT9SFHaRWYSPSYHWSg4FaOVf/qLDdCPSC/dqJcWPbKI5YjKlN+ZbyCifkUKj9ovZ57I9VJG8nDDOcCY40Kw6SeHQoT5ro1ZV97CICjTPQQAPtN1Iq1udgJLnStcdWaKqG0joM5Jt8iOi/XXVc77ddxfvH6a/SPXvpt2jdc96UjnREZFkSGAdFCY4C/+j967Bl65Ikv04OP/RmdOPkGTXvg/Ut/J5s25k75h/cxbPSBwrwcmcHnu6SdqmUZ4jJc+euBGTwQEMjjxwtksdczm24Xsgq/BMCDtX4hwOfvhmwwuIluvXVvvyqzagwBQ8AQmCsCltwQMASWCAH8P8ESLceWYggYAoaAIWAIGAIagdPnnHMZ2lfviQAAEABJREFUyz7JZK0nCNx81Tp95LqzVNlQ5tr8JjOP826hjkp9vEsm57tSI25GSkol5dr8DizGhI3frGU9xrhJWHVc6+PHVBwzpmuMFtYk4qEukBDlLOLnnOgj0WEHElae1TLMkd8r8y4SzSt8PRmz8OFh1JQH9KCRAcUwIZWX9KFjxPTSRvLaNsyljeShT9ZTGCb17FyYMJc3Pc+l3fpJfbWfmPtz1y17s5WMqS2FTqtic1w1MXkpGzNe6Tch85Ej36EPHf3+hN7mZggYAn1DYH3jJL3w8o/p3oe/QE8//23a3Dy1YyXK70OBj37u7VgF3QLjbVUSNgDlHDxuauMzQ1K36KtrBdwkXiWGDInXFSMPROdxf5BpjclaHxH41IF3L7DfaOjjmbGaDAFDYE4IWFpDwBBYJgTw/X+Z1mNrMQQMAUPAEDAEDAGFwJqjXyXK9pMdvUHgf/8Li//z/2HDW4+Enc+dQho3ZAOlciB/oIRN2LSNq3GbEhTRNsVN6BAJFIlG/oY4/Gh0RGuDDWhkVnCRyDE7yECFlx+Ao2dGXSQaZcEvjCNz5pSHtsEcxJZli+QtdWBgDwKfIqkHD0rZQi71kvc6tQbIPBWGTfUWJt4cnZ5DFkjpar8CwHr8CgDIXxfBDyPrMERJ68Q8ei2FIMW6XOwFW+iCqTQR4Ut1yUil5EuDgumqa7IrQk07/IOXf48uO/PCtGHM3xAwBOaMwJFjz9BjT36FHnzki3Tk6NP+bQtvIQPmMkE7Wabj4Po7EeYs7lXLuBpNAyUrb2izYeNnCftZyxFgqChgpUe6lLV4ECA3tb5HCDhHtw/W9uERjR5VZaUYAoaAITBHBCy1IWAILBUC+J6/VAuyxRgChoAhYAgYAoaAQsAN/nMlsemcEfgnv3CcKCNaWKL0kdoAxyZ4oLT3GBrcpJQUc9UYK5vaBm1F71fCkjAyG5qMG2RhTOhCFIzBNB9ZgnUQj7nA96E2PwldiB3mfoQfyE/yLmrHKsh5KBvygkoB+SpkNKjKWrQ/lN7DM3kXs9EylTN3VL32UWr/2pGycey1bbKewjCp5wJgAmLWN8l7geiULvYQAKwdXig6p/KFXUlNutIowhQ5XA1Mti10zNVaJV1lokwjOhdMIrqgqoxd7SpO3SeXrr9Cn33ti7RnuOFRQDojMiyIDAOihcAAP/n/7Avfofsf/iN66rlv0vrGiVrd2PQC4bU9YG2gjPkU0QwPvKU3EZcxw2yTh8rYVdKA56Agw0MBgcL3Aj2yizWBgMeOu+xiFtoDAAxCH5u7ibLh9VwZLncerBkChoAhsNoI2OoNAUNguRCwLzjLdT5tNYaAIWAIGAKGQAWBq676T85zWfbZitAmc0XgI+9dp/ce2pxrDVMn581Mv2Gtx46BHftJ6ujWbIYbloFSlpzX153QZ6wHxdW4dQlSWvZJxkzoIlHIx0D9VD1QD6giRdyKABNEBYEvCHagYuoHzEF+UnSRvEWkwiAffB3wBeWiolfWNT2baRlygliVbNpHG2q9njfZa9tkLYVhMeiQ5VzqJV8aFIzSjfUQQBEiOsi4kmdjf954jDZlG7WBUNlVpnIi+YgfRK2kY7Q6TG6QuSHd8s5P6OZ37pw8iHkaAobAXBA4cfJ1euCRP6ZHHv9zeuvI44SHAfLH2OLl4K1FEjbD5Dzw8M74Q1kSZDtF+ASV34kCv1P5xo2bsUMXYjPC540myFee8DtseAhgz8oj0UMAsr1rWfYr119/+z6ywxAwBAwBQ8AQMAQMgSVDAP/Ps2RLsuUYAoaAIWAIGAKGQEBgY987n+DNUPtZwwBID8Z//PETPahih0qI7RB3SBU2u8PYwaXZBDdzA8UsZZ0Rfdi8jqhY5LfqeVQtxFRiP43oElGIUDfVD9RUkUZi5npEzrmyh205KRgti+R1VNiKoaxD+/tfAhC5a3oOEpUJHzaptZiPNNJ6PZe24KVe8l6XqgWGKR0cxySE6+oiz8tYftUE5XmrinmWr8tRJLjMzZYxE4hrFAklbVyYtNgFs855S4fxmPM3j9EvHv4yHdh8m3wu1GVkWNg10NtrYDjcohdf+Qnddf/v0LMvfJdOnz1K1QPvMpqqFmEWO83YJANVdRm/PdQpxNmJMXwnCiMXsBNpJoqZsZcmYAaScjYjfP5ognyliEHJLuPunJVa9QItNvvHx/ecsQcAFuiMWamGgCGwUwhYXEPAEFg2BPD9fNnWZOsxBAwBQ8AQMAQMgQKBIQ3/s4K1oScILPUDADGMeb+TNMXshCxsdodRqMZncRMzUMw71BbRhQ3riIpF4eYCs7I1xPM4SFvmo1ES9UbrQT6OU22RqDE7yEDBWedleSQSoQ5WEUlfCgc8Ch56UDH1g55DiLwYUxTzkbZar+fSVvPaNlkLGyZ1RVA2KTiKY0OjQ9g2/grAyCPnhF8uEL3W6bkwrbDFulxr0RWvqnVTriZdNeRoNonPyHssbuC26aqTT9DH3v6GXxNSG5FhQWQYEPUOg9NnjtADj36R7n3o8/TWkSdoa3uduh2OzTSxqKHJ9wFsnIGkDK4ZI6QJ8p0gX31GFL4bhXEnck0Tk0tkVMgTMAsU5MQHvkdoYvFyt0t5efYAAIPQy/bx4da5l/SyMivKEDAEDIHdRMByGQKGwNIhgO/iS7coW5AhYAgYAoaAIWAIlAj8w5IzZu4IfPS6s3TlxVtzr2PuBYRd4DC2FFRucsO+xbZRjRudoJgRYgdS+rBJrcTF1G/JF7wYErH8jjh0whRsNApqBcFAEOoRU0rF5NsEVDmQF1QR8kTLipysKRvqKyfMlDVoX9ZF83p50cV8IjkL63yI+eSavNd6Pc+t8l7ranO92tzN9+PUqeP6AKIT+saHAHRO4SeitbLlOYtZljlU8FJeOGl1Ia4Nys5fo8KoRFjbCZsK29Wu4tR9ct7Wu/Tht79L15x8rLuTWRoChsCuIeDckA6//Sj98M7/np587m/p7Pq7BNl0BeCdSFJ7NLwVBcJmGijMMSJCxm94kiDbSQrfkcLI6Xcy3cSxM/YEATMQ+ECsInxGSYJsqQh/X345r8j+GQAGoXdt75rb+o97V5UVZAgYAobALiNg6QwBQ2D5EMD37uVbla3IEDAEDAFDwBAwBOji9336I0TZ+8iO3iBw+4dO0Tl7h93rCTujuzF2r2r2lnp9iQx+m55ty03uhF2rGDc1QSlDzkEgpQ8b00pcTFFdwcoBcUBSBj4mY3k0SqTWaC3RmIgI4uChxey0LHPBuhxVFEINXql9vVBZaxs99z4tXZuP1uu5DN+kg10Ec6LCKaqj0VGYeYHkvSDdjfUQQCqMzqfm5TlL+Kuzllvp9aqYuRH3Wq7nbCJbmStlp+V6LoPNgL/q1JP08Tf/hvZtn5lBNAthCBgCs0DAkfM3+x996q/o+z/5l3T0nef4xr8j/3aM9wRNNM3BcTlf/hCb5JtjyhKwwQYKMnhmXGyMoNsJ8pVnvApBXMJOpJoqJpfny8IIzAJh7ok7fGZpmirpnJ2zK3hRa3MuwtJHEXAD9w+iChMaAoaAIbA6CNhKDQFDYAkRwHfsJVyWLckQMAQMAUPAEDAEaDv7LKNg20wMQh/a3j2OfvmDp2gfj74e3gMsdz5TvDfcpS5Vg5bvRjkyZ0O+8CAAxgaztAo3Nj0lTEIdSi03o6sqv+1eFYVZLFZMxvbRKL5OaNhANNQiplReU6QP5Yvc2qQiYyVy8iCbikJlfu3rnZS1tqnNlb2PoTrto9RjTWUsyTcGKQwj2FTcCjMvk7wXiE7pSjyFSZRVfhUbrdPzirGYFGty1NUh961YVya5vuybdKXR/JiB26Lrj9/vKaMxHtSaX8mW2RBYagS2ts7Q20efph/c+a/pwcf+pNvP/eN9RtPUKDmOIImnLS2UgA23QEGGEe4Zv9dKgmynyFefVR8KmPi7004VWcTlMhkZoiRuGRE+KyXRohyHuND9TNb6h8CQ/qPrr7/dzg7ZYQgYAquLgK3cEDAElhEBfKdexnXZmgwBQ8AQMAQMgZVHIMuyX+GtPvuhyZ5cCR+4ep2uvWyTBvj2xZuXPSlr/DJQe4zGj9TNQ+Zq8MBGdqAGs4SKt8azgmIWqCEmZ1nGOhCzonEs/1eEQhRYtidQmGPEHAReEKKIac6izpwr+3p+VkXi8fsBK0SDDUiIfG2QBRnygcKcR11XmR9+ILYZNWWt9bW5sh8FGnHaZ6QhXz+Jo8kWZlIvea/rUAvsupCOLX0qOpWz0Dlc3Oo81NaajCkVROX5oshR5igSB5NSXgi0uhDXBmVHal6uVsnLOFqu56XhbJgrTj9LHz7yXbpw44gvFemMyLAgMgyIdg0DckM6ceJVevK5b9J37/hv6O2jT9JUR+xFPFVAvHPFqDmoLANfBUFVWcY3vTPGuUq0gwc+WiRx8h3MNlnojN0CATNQmIdxwAw+2ySxW/8aHsu+isvierm31icEsuyCE8OtX+5TSVaLIWAIGAK7ioAlMwQMgaVEAN+dl3JhtihDwBAwBAwBQ2CVEbjwmk9fQpR9gsk+66kfx6dvOU0XnjvBX5Vik3A3aFqYUjVOG1f6yxxSrviwma3E3aa40QnS1i25semsXfIb7rhJUNdEN9mRQ5lGvVEfSNhG8yMeSNjlNVUEFKulJlP5UBeIiqOSvy2n1tfmMnKRQA/aR+q1Ts+lLXipl7zXxWqBEZPCBOYVYpPKvGkibMf6pwCEX1N4fT4r5yviGFs1ta03xNE16XmwK8ZorkLnhxZ/bzPD7sZ37qQb3r2X1tzmDKNaKEPAEOiCwNn1d+mV1++hux/6PD302J/S1tbZLm7j2+B9RdP4UZQH3s00KRM11SXE5gN+A88EqRAznfrqM/6moGimSWYQjMtjRKhCA6LqnI3wWSeJenBkV6GwHhRiJdQQGGb0n5EdhoAhYAisKAK2bEPAEFhOBPAdeTlXZqsyBAwBQ8AQMARWGIF9e9c+w9tL568wBL1a+v59jm57/1m6QD4AwCeoslOZmu/WSlL5pXySWqQ/+ElixHwQK1BMz7IdeRCA45bnDbygsMksRAXrt9QLXgyoX0w9CxnIT/Iu4U36hmwyv4rHW/uUEw+hVW1yqZZFbgCjttyYqJJf++pfRNB6zEFUHD6XjF7I5SDtpRy81uk5bCRJveRh42sBo4kNk7rClk0KjkjyFDmEvvYQgDRvyxlsRTwv0nMvjHRFfBcruNB5r6Z4TTrvHOmafKRO8pEw04ou3HiLbj36fTq4/ua0oczfEDAEOiIwHG7RkWPP0GNPf43uefgP6I03H6ah2+7oPSMzvLdImklYx1Ek8bSlyRJi/IDfm0EZj4FaQk6tDt+nwsipp465EwEyDtpE+KUAUOX7CvvsaruYsx1gstY7BPi6+DW68dfP6V1hVpAhYAgYAjuPgGUwBAyBJUVgsKTrsmUZAoaAIWAIGAIrjYBz9MuOMnsAoCdXwa2uJvsAABAASURBVHsPbRBoz5ojv2mK3Uka74DLrGm8Cth6nALYPNqaYkQdOghjMYVb2LAOo1C1s7jhWZIyD3m1mOW8iUigqorPf+xGONtX7XgGGYjZ0CLe5B8CQH00OpAXNJIwh1ggZkdNRYQeRCMLwhwURCoXxIiCMVCZW/p5JSxBfkI+NqlD+oCP5Kt4wKYiEBOt03Nh6lmpBw/yCu6SdbBRUsd+aGyCwZPkvSDdlTjCpPBzuIj9vAVH2IAKP7CaKvFrShG/SSfiCzb3kIIUn1uOXhXSrtDNY7jh3Xvo+uMP0F63QVmWGRkGdg3s4DWwsXGCnn/ph/TAI1+ip5/7Fp0+fYRf9o4y7ufaUEAXGqtIx9ZdiM1Ei5WBzTwQdANGS1LGc00i3NSsX0FGhI+kJpo60ZQBuERGgmo0IPIyPAwgiS9zihHN8uDk2bWobJZBLdaMEHjfxdsnb5lRLAtjCBgChsACIWClGgKGwLIiwF89l3Vpti5DwBAwBAwBQ2BFEbjx189xlH2MaHjuiiLQu2V/5Lp1uvTC+F+yZVxtF2KzmbcueWEzUWI4amoLNK59U7wQK2IjN6sj6gaRo/yGO1WPhlzYSK4aY8ZxCAS+oFSMiFx55gFwExq2+cz30dzKxhvqWmI2UhbJpWsqc0u/PBn3wjqm1zLkY69k0/bSUOv0XNrGeGmfrIONkrpIUDaPSHNRRSdwgrbQTfUQQBED4UDlecIkQo6UQ8RGijpbRwydDBTjpY/kY7ZTys7dOkG/cPgv6cDmUY8A0hmRYUFkGBDNDANy23Tk6NN038N/RI88+Rf05pHHaXt7vYif8aiJ+nlkXJYmFk3X8I6oKR5Rp07PswimWTzojKTy+xZ4LmBGkacPg5VrwgapliETPis1QT4xXTuxpznuLAJrGQ3/0c6msOiGgCFgCPQQASvJEDAElhYBfL9d2sXZwgwBQ8AQMAQMgVVE4JKN4zcSuSuJMvucp/kf+/Y4+uRNp+mKg1t+3zO2sTj/Kpsr0DXLebOn0o7rGOxVmLGmIQbGiCM2pEERVYOIN+Vxw1fHxBykPDOWgZSYpxyH+0pj28o8TJQ84smWLEVdzIUWzati5bbsmzPkh5hNRcb2KhdLvGvoytwVv6AV1jG9lqlcIUo5avtSwYzW6TmblK1JVxolmKYax4krbGv/FIDQJaqIi6Wf5OPWubRxPS3nL49A/k2PiqNz3sI+NsgYko/ZTim76uTjdNOxn9Ca2+RIWK8Rf7cwLPwDU3YtTHstbG6epief+yb95L7fohde/QmdOv02OTfk66va8DIfUUYDflMJlDGfEXFP/TtCYXKcusrYdRcPKtMGfsCmoDDHyCLGL6sR5DtBfgUZXz2KdiLXpDG5NMaDSgJmICknPvAdRxOLu7UL2OwiJmt9Q2DAb/H/oG9FWT2GgCFgCOw0AhbfEDAElhcBfI9d3tXZygwBQ8AQMAQMgVVEIMs+xcs+xGStBwhcc+kmXXdok/bi5/9nUY/cgSx53lLFzboocdLSTvDMzqJNHFo7NhUjbZvs2nQhTsQODwGAIqoGUYG7tkjkwUaxNuVtcBZxHO7LlvAvd6MLQ3iBiulowHUwmlE0L3IIm5z10XIWfcxGy1QuFWGUW/shPu+y+gFdTK9lKhfcOlMtVoNnk22yhsIpqed8hQlzRJKnyCH0tYcA2HzsXwFgn1SLXh/C2KWKFTVKEyn2YaQgxXvD/NVQsHMf1twW/eJrf0rnb+DnyOdejhVgCCwNAkffeY6++9P/Pz34+J/Ruydepe3hJuHzV5J8T0ktHG8nGRuCBjyCwOeU8pqjPOPcmlg0XXPsLomnLU2WMGBbkJSxiNHMKgTZTpI89+A5+U6mmyh2xl6BgBkozDGymvB5qgnyGrFDdhV3NYUJ5owATsoHL7jxs5fNuQ5LbwgYAobAbiJguQwBQ2CJEcB31iVeni3NEDAEDAFDwBBYPQQcuY/xqi9mstYDBD5w9Tpdewh/QdpQDLabPDnKf2K+YSTW1Ygajpg9y3CjspU4LOriYZwGF02t/l0dpF1r0IRBiBFRY+MZRLCJ6KMi4BhTIAZI6MLGsBAVLJ8Tf16LKQblC5EnJYenl8sONYEKWTQv4oAKm3xQ0Wp6ttIykYe1ehWE3JCT9vNCkS+m1zKVy4cInbYN8jBqvZ4HO4xaJ+fJGoKRWBNiSQomkEke865U+I39EEDh59NI3gsSXbFWFz15LuE0ndhHbapP6iQ/Xdqo96EzL9In3/gK4Ro2IsOBrze7Dia/Dra3z9I9D/0hffNH/19688hTtLF5mlIH3gfwWawpZR/kfIoop6z8tYCMJRn19EBhmqYq1SPHEfTIooYmS8AmYSDI4ZZ5DOs9dDtBvvqMaNzzvxO1NMXkEhkZ8hQwwxjkxEfsPYPFRFf73rreIZBduG/b3d67sqwgQ8AQMAR2DAELbAgYAsuMAL6bLvP6bG2GgCFgCBgChsBKIXDg5tsPZdng/bzo/UzW5owANv0+eM06XYMHAPxuoKPoDX5iuSfq2VHUhZuANRqvVL98dgkjs80tGGJMWUIXKGXTJG/w9SuHvslf6gI+Uhb4SBxcG6BgMhqReTQj+IKEyLNKBi+Q18kOdYl5NKeM5W1VJOhBXld0tXnVBzNQYU1lXu3nDYRlVO+NunVt/lqv5zKL1sm5wnXkxkbcRvMpOBGn9isApa5kuiVKmJfnp1uUkVUCh1qamqAIkZIX6vkPjj75+p/T+RtH51+KVWAILCQCzv+F/0uv/Yy+8YN/Tk889w3a2jrLKxHv+zzr2mo3hDu8h8Ako6x8IGDAPOYZEXPUvyMUJsepqwTemtqDooQBmwXCPBCLGb+sQpDtJOnzjzkXsJMpJ4qdsRcoiRsrswvZ6CCTtb4hsJ+G7pN9K8rqMQQMAUNgxxCwwIaAIbDUCOD76FIv0BZnCBgChoAhYAisEgJ7Njc/mJF7zyqtuc9rvfzgFl13xQbt3YN/1xYbrzOqljcO/YbnJOOMSiA8sICbfzHqkEOW3moejJsMu9ik/Bt8x95cDnjoXIkc8RuvuFZAIgj8xdSzkIH8JO+UVy5ETTnn+2jOIo438F0kkrapzes+UlLm1X46n9bX5jKqd6522r6qHW/WFEvhWgncqBOWTfFhJvQlfpAX5AIUMp/wKczig7KLxfeORWzn33S8JN7peHEragtDfDimRjuZS/LwmzGds32KPvvKFyhzeB+fcXALZwgsMQLb2xt07N0X6b5H/pjuvO93mX+BvzoM/UsbL9tA00CA9wp8Tmtqi5nnzriWrHwwIJ9RP4+My9LEoumaR49DyJGnDU2WgM1EkJRlHtF63xByapWvPuNLqyAuYeqYsw7ApfmyMAIzUMbd4L2QzDqbxZsOAbefvw/dduONv37OdHHM2xAwBAyBxUDAqjQEDIHlRoC/ci73Am11hoAhYAgYAobAiiHwc7wRds2Krbm3y30f3/y/+cr19vqw/zcOtUdMW4yTB7bpSGkNbhhKSlt6DdJI8sJY18Woi00sNmQJX35NEW4u+N1b2HWhsH5tG3IIOW80EkiIChaZCxZDxBdigtwzeae8cqGvJ2fRIx8IfEkZlWzORCKpXDo33yXNXUUvo5Q5dRxvLyy1vjYXtt5XddpeqrVOz6Wt5jvZdjCSJpLX+SpztebCz/mLkw1xjnnwrdB5XndSJ3ltJ+dl7IhDqWOHiJqleUvpUnJ4Nemg3yX62Jt/TZeefXmXslkaQ2CxEXBuSCdPv0XPvvQDuuOe36InnvkGrW+cSC4KL3NJScMxFHhblFT7rIrEymvIygcCBuyUeSLuc6I+HRkXo4lF0zV8zmhqjihLGLApSMpyPmMMq8SmO9J89dnogYBwHexIsimC4vtQdhkHAGA8WOsLAtnAUXbVsa0T+Cf1+lKU1WEIGAKGwE4hYHENAUNgyRGwr5pLfoJteYaAIWAIGAIrhMD1t+/PXHYT77BdskKr7u1S13j76P3v2aAbrtgY1cgbknx+qEbU42MWNWeO/I3hcqTGQ6ZMGnYxCjbJIA2KiC+vYrIHAWJpEF/JsRmsRDxFVh5ki/j6a0rYwAskRMyyBOeAudCqOVmK2CBm88Y+OTPqK3oW1+Z1Hykpc2o/DsVb9r73ndbX5jKq96h22l5qtU7Pu9oqPEduHNDrGmpkk9Je8qWwYIQu9U8BlA8BFC6TDuW5SQRIryauEaVXI2qFnlet4zPpI/m49VTSc7ZO0qde+3Nac1v+pYZ0RmRYEBkGRBUMtrbO0Ktv3EcPPPondN/DXyT8AgCNeaReW2OGqZjjHSrcCA6jL7xiVZ/ktWRsmtOg5DAnnuVEfTkyLkQTi6ZrHj0OEUZmW5ouYcD2dVnG+I2ITXa0hfMeRk6+o/lag2dE2XlMB8iO/iFw0ZCcPQDQv/NiFRkChsDMEbCAhoAhsOwI4Hv4sq/R1mcIGAKGgCFgCKwEAhdurV/jKLueHO1ZiQX3fJEHzx/SzVev04HzhuQ3GTPawQPB22jG6VPpOqVxVHkggNKHThO1lEYxgzZ9zCfIgm+Y88jVEzaQ/XnleWvDjWCQNkRsJcMNWFBVjIxVic+t/TEHCdOIJ3nsaXSU+UYi8vEpHJEoKk/Vnv0i65VRypw6Drsu10MAfkHduigWhavQ1R4CKEz8IHEXPl4nO6mTPNuU54b5SkNstnW1k81WLOc+b5LPJaNe6iQ/sig5F7gWu2C2k2NGjm4++iN6z6mndzKNxTYEFhaB4XCL3j76DD30xFfoZw9+np5/+ce0uXVmpuvBW4GmaRLgPQaf5ZraYo5qyPjdUBLxfETUlyPjQjSxaPLmkWN3PbKooekSMMeGJEbQgNEDZTxKagg5lcpXn/E3DkVTBR3XeS9RZv9wG/XwOJhR9nG6/Xb7f+oenhwryRAwBGaIgIUyBAyBpUdgsPQrtAUaAoaAIWAIGAIrgsDefWvX802K61Zkub1f5hUXbdEHron9/D+fJd7cdDMl3sBkRFwjzSYvcd3UdGSsbCJW15q/scjVV8aalRfo0F4ouzYDqZd+bXzEjyumcOOgzd3rw/r8pOhC3GIahozloDAfneGRxHNs50fZKRnqlGrPoxbP5B1y5ZzoK3EQBZTSsxz2IGZ9UzkgkxHKnNIHRp6EpdbX5sLW+6pO20u11ul5V9vIWkvXRl1plTNN+XML31ceAih8or8CUOi8k+6kTvLarjLPsc77iqI6EfEEW7XBTColDx3TOHna3po43FTt/M2j9PHDX6e14eZUcczZEFg2BE6eepMef+Zv6Z5H/ogefeprdOr027u2RLxttNG4xYTP9aZRx8xryPhtaEQDnoFGEnDac07zjPO2EZuM1/CO3Ub1iLqMAZuAgnxQ4IgxYz5G7DKz1nTeoeMSZpaL8ADA5RnZo9uzg3RGkfbzlXzzxS9tXjWjeBbGEDAEDIFeImBFGQKGwPIjMFj+JdoKDQFDwBAwBAyB1UBQ4zneAAAQAElEQVTAueENvNL3MlnrAQJXHNyiD1y9To53CqvUg+KmKMGxr6utiTcvWd6pwVRS0smR/0t13DwFUfwIoeJalgYDjDytNMgCVRQtk4gPNoVBLZ65GusB5bO8j8SEorxJjoknxoWvKs+GLuarZBEvKvElf1A9F8sRh4dRQ6TRjGp61kmZXierZYQyp/Rhm7wJS62vzYVt7tyTvig0gkNZYGFSzlOMsos9BOBddS7l521inbArz0vUDljDGCQMGvJWLCsT4d/EdvXpateUK6Hbwzf+r3/nXrrm5KP+skcqIzIsiFYWg62tdXrhlTvo7of+kB556qv05ttPUB+P2Ot02jrxea8pFbOaP6MBXzFZhYhn1L8j45I0sWi6hs8PTfGIOnVqDu+MEdQE+U6Qrz4j6nr+G2vgOIR/BuCCRitTzgEBPjWXZ27tA3NIbSkNAUPAENgtBCyPIWAIrAACgxVYoy3REDAEDAFDwBBYegQuvObTl5DLPsjbUQeXfrELsMDzzhnSLdes08UHtsevlneceB+T5ko0/uG4YE2dosj1Njng5mKgiF2nMDCK+HoRdCA/6dhF7LEhzFB0C4D1aMtITNyMBVVNXXWKWcRX1xLxIv8gAJE/kAfkJ6GrxVVRanp2lLLIOmWEMp/04RC1pvW1uYyqvLWtVGudnne1jawzdy0CJvW5VdkX5uVcMk06tit/BWAWuTheU4ui3VJfNJ70kXxhHM1T6PwQ8fHymXeODq6/QR98+3szj2wBDYFFQmDotunto0/zjf/P032PfIlePXw/rW+cXKQl+I9GvHVImnYB+PyX5JMkgsq8GRuCBsUIPqeE8zzFGSfXxKLpGt7lJaWj6dSYD9gcoyQW7Tqa8twHHnW0UXYOUXYJ2dEzBPh6ujxzQ3sAoGfnxcoxBAyBWSJgsQwBQ2AVEMB35VVYp63REDAEDAFDwBBYagTWsuwqoow3KTL7bKf5HxdfsE2/8P4zNODdo2g1kKco6rDLwlRtkI9RiuPtV02N7ogvKWWMm5uBIjYhRERFXFJOlDganSM+sFdix3Ns/vLQ3mLrQEyQ8i5vlJdyZConORPx82vOtb6PeBGhDq/Nu1quWlwVBXpQ7p73cq7iw0BGKPNJHxiRtGKB1tfmyp5dyqZtSwUzWqfnbFI2rZPzyDpLvyZGxoCdnkMWofivAEScI6JIOJLXSnlOKHIU63TSwZs535edyCtYqrmROCqGHeTCxLMpf6+crts7PEtXn3iUrjj19HSBzNsQWFAEzm4cp0ee/Cv68T3/C73w8o/p9Jm3idy2/76D7zwgvHfgZQhapGWiXk3T1I93Q3wX0NQUs5o/owG/WYIyHjPq6YHCNE1VqkeOI+iRRYmm0w/YLhB0PPUIZpEeup0ife4xr+Xaz5JLM+6s9QkBR+5S57KPHLrlMwf6VJfVYggYAobAzBCwQIaAIbASCOA78Uos1BZpCBgChoAhYAgsMwLZnuxKl2U3LfMaF2ltB88b0ofeu56XjD09TblmMXu9ljDvuBrHm6+BWl26xMaNSFAkWHDHWFNDGKimZAF0PHRqsAUpY8cykBLHp1gD21eUes5K3FjhQTQn+IKFH6iY+kHNtVduU5XWcqkYfNfHu1U6bSPnWGPFuBqhzCd9vH21Li+SnbaP5CnNtW2pYEbr9JxNyqZ1ch7NXxhEdUXUwqSYpQdlV3kIgL1cgEvnUn5smjct1/Pcqt6n7HTeumddkopVWIYl8dtHIVFDi7+ynmp6+eln6QNHfjBVDHM2BBYNAeeG9PJrP6Nv/ei/poef/AqdOHWYtoeb0WXg5Yj3c1D5QAALuUXt+yxEzZJmUSu+F0hKvq+JZHkNWflAwICdMk/EPfXvyLgkTSyaruGTQFN7RJQxYLNAmAdiMeOXVQiynSR57j3PhWV8izm7cCezWuzxEcBD9e767c2168f3NQ9DwBAwBPqPgFVoCBgCq4EAf9VcjYXaKg0BQ8AQMAQMgSVGgO//uKsz525c4jUuzNL2rDl6/5UbdN0VG8Q7ijTRkbGXJ97oxM20XaEiJw8TNV8ve8qRp03NMUCBiHlKHV1iBowSMUKIqDqlTMmjQViYsMcGb9Py2LNojuTP8RMOxMQoCDdVQCMR++m/lIdS+6q58IJ1TsAx53xfzcMixAAxmzdEybmyr+hLac6o+BDKCGW+WgxhVdMhiqJIntKiyV/r9LwMMglTBGuqTYYtzKWo5FO6Qu78RcfWU+YqzweHqrf8nLi2i7uoCf6CpUa3iiGNf0zr35Bx3/Zpuv7d++iqU08Rbm4akeGQ0dJiQG6bTpx8lb73039F37/rf6B3jr9Ew+FWwyukrspY5Ik7+XrB+wuLWLs4DfXGaJoVOHbGW7YmFje2vI6M30ozGnAfKKOeHihM09SlevQ4ihx52tBkCQO2CzSSZ4xmndh059r5HPrijDtrvUIgo2ud276hVzVZMYaAIWAIzAYBi2IIGAIrggC+667IUm2ZhoAhYAgYAobAciJw4Opfu8Rlgw8v5+oWb1X79zn6+fefaS8c+3y4ORcjfzMXm5ntYWZngXxMsXpK2ZjZ/BrZJ4zMphpn5lVnJaXseFeWSqLI0VJrYykpZUoeSe9FsPfMqPPri8hHFoLDGsQ0tV7cPJFm1b+nLzQ6p56zmSPuGlo9DxtX4mB1LJNN6iUPG70+lskIZT7tx1cHm+ZN6/Q8t9rZXueU88ga82KkUS6p9Fqt5xXj0SST+Zp8mnSjcOSvOepwyLzSPCWXNppvqa28RlJ2KbnOM4P5odPP01UnHqUB3xydQTgLYQj0DoHt7Q1698Sr9OATX6avfee/pFcPPzDzGvGSxft95aEAzgI5DwvVULOmaRdQeyAACToEzfgNfCAI84z9QDz0q6EoTVNXiE8LTe1BQxkDNgWFOUYWMaJZjSCfCZ1LlF1ExAnIjh4hkNHVA0fv44pwSfBgzRAwBAyBZUHA1mEIGAKrgoB9iVmVM23rNAQMAUPAEFhaBM45Z/1Scu4jS7vABVvYefuG9EsfOD2qGjfCYiRvZo6se87xhmpsLVnHsmEnqcHN8S5ooKRZYyxH/q/pUS/Vj+Ba17AkpUzJ2aXWErZhQ79mrwWoGyTliCnnzOPmCQ+i8brFzLPaT8/ZqOKFvCCWh1bPw5pKnEoEVnKTesmzyp8bjAkq82k/+brRuto8UlPIp22DHKPW6TlsAmmdnEs+2IdR4RvEfmzy8wZFp+xKzAp18lcAlF9hTvySo9ih48ZsXMo5GIucgqWam1RKniY4pvVvSHn+5lG64Z276cL1N/iKHD24BByMDI9Fvga2hlv07sk36KkXvkff/em/poef/EsaDrcbXg2zVeH9BhQeCgDvabZpdiUa3oI0TZPYsXP4DhHG2nso2+iW15CxaUYD7kH5DD3178i4JE0smq559DhEGJltabKEAduCpIxFjGZWIcgmIgS/gCg7j+zoEwKOLnBu8P4Lr/k0Hs/oU2VWiyFgCBgC0yFg3oaAIbAyCOBr5sos1hZqCBgChoAhYAgsIwLD7eGlRNmHyI65I5BxBVdcvEU3Xb1O/gZn000+WqaDN1Sx1gp1WB8AC9Rg7nh7NVDSrClOqCvi3OTGackTqQNOSpScwhakDLB5r0TxKWqXmkgsf3OkInfsAeIhtIqehWLOM9+UB/lrmEYH8oxmBVeJU4tAFfwqtkQ6vvYu82k/vuVK4dC62lxHDY48alsWlU3r9Lw0ZCapS+UuHPS55VDRVpi360S+wmf0EEDUu1lYxIBReS4w0ZRaR0rO/iI0Va4Raj7KFVYCCJ+UXJjMir3m+EN05ckn+Iba0C8BqY3IsCBaSAyc26aTpw7TC6/8hO66//fo3of/iI6ffI2cK191NI+jfE0xEx4KwIj3JBaVWM+jtklyypoDP0mc4IOzg+8TmoI+NYbcGSM4KAh8xg6SeNqPJosK/FSVeeQ4gh5Z1NBCaowDtguEOWhQwTLjWU5s2tqyg2xyIZO1XiGQZe6mtX17r+5VUVaMIWAIGAJTImDuhoAhsDoIDFZnqbZSQ8AQMAQMAUNgCRG47ba9Llu7jldmGxMMwrzbgL9Zfe5Dp+icvcN5l9KD/Lypmglqqyhjg0DMpprj7VRQSs9qKonUUdaj5DxtTB1TxmQcJ9lgr5TYsFei+BR1Sw1igaSMedwQ4UE0J3hm4QNi1rec92zolAfpm/T1HEQebwpHLUJQ5KPOqdamvct82q9vDwHkq8t7WSvWB8o1opdGQhzYFnUwaxwrMTSyCc+KT9WmPBdVcTlz1QuhlJdMQ+zSBoy0kzx049K0/g35Dmy8Rde/ex+dv3mMgI0RGQ58vS3edeDo7Po79NKrd9L9j/4HuuehL9Drbz1M28NN6vPBUMevNy7a64qRh943WS/4WRSM7xeSqENgmGRsWCdi6YioL0fGhWhi0XTNsbsmFrU0XYaeDxhBUMYjKBoOf/1/gDUDJmu9QSAjd2M2HNr/Z/fmjFghhoAhMAMELIQhYAisEAL21XKFTrYt1RAwBAwBQ2D5EDj41rkXZJn7xPKtbDFXNBg4+tyHT822+IzDeeINSdxInCkVsXnY8dZUt07u18tCOfJUNsebqJKkruSDfykIjCN/YzvURKMjuGAcSQsOQlAx9QPmgbygoYvYhQ36Bq9cFamVIch1osfNJzFlltfKfaWhjiDImJFzntY8kJvlodVzsKYSQ0Wo6ApbKVPxlTc7dGgyHszb5rCZJU2aT629UpKMKfmKEU+Ejj8PWCAa6xwuMohkLpZDFCWpk3zUuBDK2IXID1ou4gmWYtcyJY7y+qgEEMYpuTCZFXvDsbvo0jMvcvllVbMKbXEMgR1HYHt7g155436679E/pXsf+RI9/8pPaH3jxI7n3YkEeNl74g6fUYHKXwuQ8p0oYIYxuVR+T6FWojEOvEPho6CNdMi8loxrGdGAZ6CRBByxlOZ/ZFxCG7HJeM2jxy5NI6tFS5UwYBvoBoyWpIzn2R7uL8yI9rGRtR4hkF3tyF1Ht922t0dFWSmGgCFgCEyBgLkaAobAKiEwWKXF2loNAUPAEDAEDIFlQ2Bt357znaPblm1di7qeQwe26eduODte+bzXV7kZjRtmkvxfOmPTcbyw3awRl0nmq/HdIk1lJXOmAnmcWImRB90cb54G0jpWUUkUOUJ+pUIqkBJTMlbUmOoH7EBCg015MU2zqFVqEQckZOHGx0jkRmzggk9iXvNAXlBhjxwFOxoqMVWEiq5wkTIRG1rpXeaS9jDyrw3P5F1Nn4vzXkbMJWXf5Kd1el4GYaZRF8tfOBQDR2huHe1qDwFwVBe7wDrGY/eyleeilFQZ518cVZl/f1Oi6FTWk+KjjhHhtP6RkDHRRWdfo2uOP0x7t0+z2hn516ThQAuAw+G3H6M7H/h9uufhL9IzL36fTpx+K1k1X9gL3fB2UCGe1B4MWMAV8jL8O64cp10GPiok+QSJp+Jx9gAAEABJREFUoDJvxoZxSjjPU5xx8hixePIWe9+LR4ulxsYs5IODRBl+CYDs6AsCfGb3U5Z99LIjBy7tS01WhyFgCBgCUyFgzoaAIbBSCOB75kot2BZrCBgChoAhYAgsEwLZ1voFfN/MHgDoyUm97cYzdODc7Xg1fKL8jTA9+i33uEs/pLz1pWsu5ztQYRmb86bCY5c0UMTGUcaowiCihBgUUZXnR+lgDlJi4jRUO2AIqikiAmWHTfdoTO0KjHiFFbGKBV31Zq1jEYiH0DKiwPpRxVDW3sRjlHNUjR+ExegHFUHF9yZS5tflpb6T3mUuaV+zYoHUS55VsnZMK6RtpVLr9FzaSl7bqfWNTOVKR1LP6RheGOma7AqdfwggWYOKWfh4qeS9INE12SXyNrkksnhxidikAXyU6buB26YPvfn3dMHGEUIpRmQ4EPUag2Pvvkg/e+gP+eb/v6dnX/ohHTv+Mg35OqaGA683SQ2mC6WqvF55EnsogMWLuyaufNr6/XnnIPh+IolDRxubqus/47mkqFs/hBmXIYmn0zWPHoeQI08TDakHF2eUnZclLEw8LwT4/yo+ujVYv2xe+S2vIWAIGAKzRMBiGQKGwGohYA8ArNb5ttUaAoaAIWAILBUCt+8Z0N6f4521C8iOXiDw2Q+dzOvA3h1ueEnKNZP1Ph677sTIYSdvvKkp1wh+8mB1T8QD1TUjScBkJCk5xy8OEPFI+mjw8zeKI3nhosPEQnubqLHXVDvYgQqp4xGb7Dw0N+FTGkZk5Y3z0ggZygnV6lcxlDX5Q2BTj88WlRgqQkXHtrqJ2FBJ7zJXLYa0Yi+plzyr/LnFGCNtK22adE12rX6FgVq3DFk5R4V5RR8mQlf7FQCh6xwvxFVjeR6UPP+rZ/QyWc2IKvlJHSnXiFyddRWIp9JH8qyaZTt0+jm6+sRjNHBbswxrsQyBmSJw+uwxeuCxP6Mf/Ox/oqef/w6942/8bxFez5K6JMVrL0ZdfPtug7eKkpgBNoNiBM9s35dQqw81a6oZjSnA9xRJhASJGFCNKKMBGwfKmM+IuKf+HaEwOU5dZcsrZw9RdgnZPwPAEPSqOfrw2vbgUK9qsmIMAUPAEJgMAfMyBAyBFUNgsGLrteUaAoaAIWAIGAJLg8A116zv3XLbv7w0C1qChfzHnzhB+Q1GbPBR90NuLsb47pHGt4zl07JxouJGZoXGcU7YyngJE797jLojepwNxwagmho+oJqCBcjLg2wwBUkZhyZPpA4YgpQ4OlV22FiP2klhpL5YHbhpId1wizafF73KrWM4NgPxEG31+GxWiam8KzptW59L7zKXjtH0iwjaNoYbpx2r6ZjSuVEnVxOcCodiCNLk2NUuEsD/CoDGKmLnRTKP5FlZngfmK60J24ROhR6FSypGJn3gBm6bbnn7u7R3e70P5VgNhkAFgY3NU/Tk839P377jX9DDT32Vjp94jbb5WsXLC5tBgTD3xB1e35oqQRMTvLtpSpgunJhh8R+NwAUPBATCHLpFWxBq1jTNGvx554D47iKpLSa7MK6ZpwH3gSBp852LPuOsmlg0XfPocYh8zC4iyvaRHb1CIDu4nbkPXH/97fvJDkPAEDAEFhoBK94QMARWDYHBqi3Y1msIGAKGgCFgCCwLAqf3D/dSln16Wdaz6Ou49dqzdMmBrfQyMlaliFW9blPVzRuauPFX0pQrLeNw3FioUGtMxzJHGd/+hBFPZIMIJGXgfT4wVYIpqCKFAFQR8iQmY3GtKbuwiV6zkwJfn5MS4iWSPnCToipzRFKA3KAgk3whq2RB3kKOoR6fpZUYFW+q1dhkS9WjzFXxgY3KAdG4VIspAmidngvTCqvtFHYj24b6dYyRU5Jr/BUA6dUUW+okL/0jvKudYGXUFCuli8gdwkbkEO8m3fL29+nAxpu7mdJyGQJJBJxztLV1lp59+Uf0jR/+c7rz/n9Px959iYbD9HcUvIxA2CACgQ+ERHjf1QR5G+E1KqnNftH0HiPuwgMBGD1Oi7YQrpeX4d+55cjiqVr4HiPHLgFRw4CrCZQxn7EjiId+NRSlaYoKs0vZ+Rwma31CgL9SDT7+9p7tA30qymoxBAwBQ2BsBMzBEDAEVg6Bwcqt2BZsCBgChoAhYAgsCQKD9T0X8H7TbUuynIVfxi9/+HR1DXxyeL+SSqIZHJWYvKWOG4ljE9cR4jA7VQtx5NgaUNXdat9gUK49YtNSk/MnpsGvonKU/7ID1Q6k6SSEIahmrASwAQkxNs7FNM4CC6lBDJCUKb72SwDQSx/JQ8fESHBfNJUTNz0KzWioxKh4U+0USFsVW3lSp6MST3mo+BWt9KsoeNKkY3XZtJ2el4aBKQya6gqmGAtzsBVSct6xrqgxcbiguuaBQ4Ki5xu2TbETOlU2ouSUVOTq1l76S77VcXyDn3vjr/0ljTRGZFgQ7ToG5Ia0sXGCXjt8P33jR/8V/fju3+Qb/y/TJIe8hrFpFCjIERPvAZogbyK8l8eoyWfRdB4j7vAwQCCP06IthOvlZdSuYxZP1fARJMknaImY15GxaVb+EwL5DD3178i4JE0s6tIyvvnv/xmAtS7WZrNrCGTuY2ubmf2ze7sGuCUyBAyBnUDAYhoChsDqIYD/j1u9VduKDQFDwBAwBAyBZUBgbfC5ZVjGsqzhP/p5/Pw/ryZs+DHbuXkf3hLHzbEmIrYpqXN0ZShiNOXyOuXaZerXwoZhZLax+TxcE8ZGwyZl4Z+KkajF8VYyKBo55oP4IOUQM+XQ5InUAWMlik6VHTbLo3ZSGKlN1uBvQIziFp6uGMUgbSRfmFQ8VE7kKMwSQ8WbZH2kDxVbepZ5avVJKw4o9ZJnVeqhDqga6/IGRadjFmI/NOpUna0ObNAUj9Vla7KTOomvlJeBCkbqJF+oU4NrA7EpVko3rjxV3A7IP/Lm39A526d2ILKFNASaERi6bTp95ii9+uaD9NP7f4++/ZP/jo4ce77ZaUItXoIgbCQFwrwkZvD+LKlLKsdGkni6VI1hIWASHgjAiLmXL9hKQ81ynGYJ/rxzMHzPkdQWk10op0w9FED9PPJiqSg6Hyl+DC4lyvaQHb1CIHt/lm0d5JJwJnmwZggYAobAwiFgBRsChsAKIoD/Z1vBZduSDQFDwBAwBAyBxUdgmLlPLP4qlmMFhy7colvfe7Z9Mdgywk03Tf6mfrv77lvwtqyu1c/HqMSvme3DyGyy+dhFzqRRiyLEiJklanC8GwuKubCKPJE4EjkQXljlbEwYk+XW1V7ZYWO8ahCZoTYtVnFw04FIGjk5yXnpI/lcW71iVc5a/Jq/yif1kkcuFVt6lnm0T7U6qpw/baviU5ejFqOLE9vU/ORqWB9a15p0vOCPUeiSvwKg7Co4QdeBynOgbcs1iEK0jZonLZOKPEACxVyJXvpLHroZ0nkbx+jmt78/w4gWyhBoRmDohnTy9Fv00mt30z2PfJF+cNe/oRdevZOdWl8VbDO7hpdVIGwwBT6MA2bwXiGpLTtWEKM2v0XSMywUMKlgxIvwumLkofdN1gt+FgXjO48k6hAYJhkbDgRhnhOxNCfqy5FxIZoguoyF+5ix1icELsncnlvpttvs0Yw+nRWrxRAwBMZAwEwNAUNgFREYrOKibc2GgCFgCBgChsAyIODc8FeXYR3LsIbPfugU7d2DrWqxGtwA06RvTArzxWJ5rXptmHdZBO9pdtqBRbxAXeJqmybfUIPycVwYSInzKXxybtQjx2jmOZiB/CR0EIDCHCPmIPBNBBtQYRM2w4tpfIjUxUur2GYiZq5w+SB7aSN5aRN4lRM3NYLKj63+3irvYAvKZ0Qqtqy0zCPtCYe0wlxQzVboJNtk16RritHqVxioNZchoQYFgeSDrG2s+DTgJONIH8lLmwgfjS7X1jWWtJO8zJmSS5sd5n/+9a/QmtsiwoVpZDjs0DXg+LvEqTNH6IVXfkL3PfandOcDv0/Pvfxj2tw6Q3048FLUhI0nKavc8GYFoOpSO95TNHXxWwQbhoE8cQc8KsQLYHGuZ77vTdYq+Wnq9uedg4XvQWFsi8kuBW4ZjzkNPEfcj4j6cmRE+KH57ACRL5Ds6A8C7tNXvLJpj2b054RYJYaAITAOAmZrCBgCK4nAYCVXbYs2BAwBQ8AQMAQWHIFD1332ygENbl3wZSxN+b9w82nas2dI/kYlbm6BaAUPrLuJNCS8yek3N/VYs+NtXxlX65vmTX4yr4jhuCgQ8UjyCPYVmaP8vFPlgGlFgAmEIPCB9DzI9ajssPGtTSrzsG4pFDEgxs0FjCPitYwmOSd9JM/amjVysjy0WvyKf807uMVHFVsalXkq8aUF8426hloa/ThuaF3tgn0Ym/yCzaSjiN38KwBi/cKna9oSf+1QnrOWoEItWNIvP2o4xAriVjKw5OPWE0uvOv4oXXHqGV860hiRYUE0UwzOrr9Lz774Q/8X//ir/+de+hFBRgtw6NcDNqNAQY6HAgLhfSVGsWXi9d9GMb9FkXl8uJN4RHFagAXxMlpfD+MuA9+HmsgnjATNWCFpwHOQlOV8xHkXRBl+BSDbhUSWojsCmfv02XMutAcAuiNmloaAIdAjBKwUQ8AQWE0EBqu5bFu1IWAIGAKGgCGw2AgMB8PP8mbnOYu9iuWoft9eRx+94QztGfAZ2e0lYWNwHNrt+nQ+3BD0pBVqHtakxOXUx2C8MZbCDgzsQTHTSE7OQI43hGvmEVtiS/8ggDCOmkEPBcZAmIPCPDUqG2x4p0xLuV5vHmOkVnO/jlJbMNJG8qx2TJWGfKBCiBsWBZsPFX/lXdGxuZ6zKDTlSbU83lBZyXiSh62eQ9aFpJ/kta/USR7XjbYlGDAJHKMmQcimga2NQlfBSMhrPimB9JF8yh5yXoM6C5CSfq1Ql0PmlLz0TcmlzY7yjj7yxl/vaAYLvpoInDj5Bj32zN/RT+77Xbr/sT+l51++g06fOboUYOBl24WwWLyPaYK8jfA+pKnNZxH0Fdx4orFhkf9EWYS1hBpDzXIMuklGf945GL4zSUrFYlOP2WjMeC4p5Tlb+eA9HC9jstYbBPh0fHDvmru8NwVZIYaAIWAIdEfALA0BQ2BFEbAHAFb0xNuyDQFDwBAwBBYcAed+bcFXsDTlv/8963T5RVuETddZLEpuTrbynNBvbHYdeeeqNSbbEIhj7lzjqvnGoL8JiDGVCHUEStpwrOhN1JQDy5ETxGytRfI5BgQUtdVCxAUJOUKKac7GhDFZbj3qYQMqJDifBZseVD2UVU1x7YJGUjdiAydyMhxB6seINflzS/lRjc0yGUufu4pO2ap16Lw+j/Zvil+x1dE4d2gVuyCccpQx1boqkaVdRTHJpL5GFy4gWUPXnMJOsNHCnL5otJUIIFhqcyNxOMG3spUkrdZjGdxw7E46d+s44Xo0IsOBr7VproOTp9+ih578K/rRPb9FDz7xFXrptbsJP/9PS34wbGulENwAABAASURBVKQJm1daBhhi+ELeRnjP0NTm03e9xieGDWz6vg5dH2rWpG3GnePjT1MqRjV3RgO+OrMa0UyP7CBRdi7Z0S8EznOUfbJfJVk1hoAhYAh0QcBsDAFDYFURGKzqwm3dhoAhYAgYAobAYiMw+MXFrn95qv/UB07TBfuH4y0oI9KbjmE+XqCdsXYcNtQjR97rZM0OtIwzBkqFZ8yS+b0OMVLOCXlTTsRUbs4XoBRqWrogdjmhmGdcmIpH6hB24Rwpi+pU1gON8Me0Tq4ukj6SZ8uINUtHDTchRjPmKv7Ku6JTtmodypN8Hu3PITo1Fbvi0xRT6iRfCcCTJh2r6w0OeoXCCuowlXyQhVHoKv8UQCkvmeBBFBERjnHl3iesQTk34Q2/GMkQkpe248ql7wz48zaP0fuO3ekhRClGZFgQjY3B6TPH6JGnvk7fu/M36OEnv0qHjzy5MD/1Tzt46NcTNrQCBR3S47NAE+RthHcrTW0+i6AP2PiRu/BPCGD0OC3CIlSNvIza60qZjD0N36fkmApSz5/5BwMGXBUo4zGjKY41osGVU/ib644g4BzdTnYYAoaAIbBoCFi9hoAhsLIIDFZ25bZwQ8AQMAQMAUNgQRE4dO1nruLSb2Ky1gMEPva+M3R+ywMAciPR8z2oe5IS/KZ4Vn94gfc4JwkX98FNwUAxC87v82Gs6bnCJt+afSFI+URycAZyvoDCFwPsQOAl+bhSQNqT/KF99dwbRTplh2srYjUSoR4iKgXwBxUC3AQo2GJwxSgGYa8XU7PW+UQYz8pYjKqXha6iY6Gct8Vl82ptqrJKLBgLaoot/YSLZ6VO8l4pOqmr8KpG4SJ/TUGKa7yMV1OOBJWHAFjMm9ncc2taO6ujrWNO+DasEGqS56wStjKh3h97t8/QzW99t/d1WoH9RODUmaN09yNfor/+/v+H7n3sz+jIO8/TxtZpkq8PsiOKAN4qQNjkAoEPBAd8xmmCvI3w3iWpzX7R9B4j7vAwQKCA00KuhYvm5fiXDEaeTtXw3UqTD94SFbkzNhwUBD5jHxAPnVr2nnGsO4U0o+kRuG36EBbBEDAEDIHdRcCyGQKGwOoiMFjdpdvKDQFDwBAwBAyBxURguGfwS3yvbO9iVr9cVV964TZdf8UG7d2DreF8bXqTEPNcs7w9Vo91BprZSnFDEpQKiH1RUEwPP1BMl5LBHiT1iA+SMuYdb+iCmB012IFGEuYc6Ru4NRPiQwsxB7FqnIZz0Gifubpa5MGmf9WA668KiJdO5SF8IatZCzzrseExPemc8TzKStYt+enLmTyCwGoUpKW4FnUZJ2VXykumdKmc55GUUvI47pQf5dpUnlKem43dq3DlWVbyaNwuNlHHZuHAbdOhU8/TRWdeaTY0rSFQIODckPCz/g8+/hX62nf+GT3y5Ffp9Om3aLi9wRblVU2EF5kmsiOFAF7igbDxFSjI4KfhxBzyJsIZiVGTz6LpAkbhgQCMwAbyRV0Lag807Rr8+edg+M4FIubbYsIkY0PQgEcQ+Jzi3oPL43KTzhWBnzv43l++eK4VWHJDwBAwBMZDwKwNAUNghREYrPDabemGgCFgCBgChsBiIjB0P8f7RtliFr9cVX/g2rN00YFtwuZfoOVa4WSrCViEcbIowgs3CT0JmWTxaggk5eC9H7ZqMelI8NGmifiOX4zaNCaKPQSAkBVfCEBSqOdSBz6iB+5QxYmlqfWxCg2b/BhH5EZs4GReybO+bj2S1GJXfEd2HIZqOEpbtQblST6PtCcc2gqyCKnYFYtaTKGVOskLE89KneS9MtaxUdea2DQWoU3mAjRNeVJBxsgZ0qRCUZdYXWxSCabxTcWMyM/FPwNw9Kd+OUhpRIYFUQUD4pv+m5un6J0Tr9DdD/8R/eXf/9/ovsf+lM6uH6dwhOsGmzaBggyjt8ObnSQvtK4JAWAHCphixBwEPwln4CFvI7y/SWqzXzQ98AEeeBggEOZevmCLCTXLcZol+PPOwfD9S5J/0TcEZhdvknE/KAh8Fnz2EQ3eEyY29gWBtbXBP+xLLVaHIWAIGALtCJiFIWAIrDICg1VevK3dEDAEDAFDwBBYPAT+6Rpvtn2G67bPcAZh3u0D15yliy/YnncZvc8vN0PBT14wb7HiBiUoFSRLKOADSqhrYtiCtCIS3/GmLahiGrHzDwGomDEzDlcJVZtXtRTTJ3Gm4lB1eKkoht9nvGjUuREb44Qv1BVrpavFrugrnlRbm7RVa1Ce5A9p7wWikzrJw0TFhqgT6Tgpp5TdpHlTeaRc5Kz8MwCF3LVeNCJY4SMknq2dWy8tutTaEvJKisqkiJcYyuugi08Xm0SeJvH+rZN09fGHaM9wvcnMdCuIwPZw0/+1/+tvPUp3PvAH9NVv/zN69Om/pc2tM53QwCUbCF8EAwUZ4UUYo07RV9co4KfxhByoTAIp3otihHjLQsAnYIOHAgIP+aKtETVLmkX9/vxzUHy8goj5trgwydhwEOiarM3F9LuOgLMHAHYdc0toCBgCEyNgjoaAIbDSCAxWevW2eEPAEDAEDAFDYMEQuOz6ty7jzaQbuWzbDWIQ5tnO2evolmvW6cLzduABAJxdT3y2cXNs12h3EMUmaKCJM5aYRCJ47CJyiIIf+C4Us0/Ed7xZWwmZsPMPAghDmIlpzmqhnudWox560Ejif5lCTD1b6bC2ioAnIgY28lkimhM8s8KWZ6SXX7FWuWqxK7EqnrW4JA8Vt6IKMcPolQ2xK3beON7NzU7VLquTNUle2nTlJaZdY3W161JDl1jSRvKzit8lToPNwG3Rpaeep8tPPtVgZapVQmBre4OOvfsSPffyHXTng39I37nzN+jpl35I28OtmcCAlwEIGzwg8JIIb7qSZpJ1eYNI7IBnoIqcJxJS8F0QcWykiUVL0RgS8sQdHggIBGxYlOsWZKWyXslPU74/7xwsfAcOY1PMtcvZARdgk5HpdhWBzLlf3dWElswQMAQMgSkQMFdDwBBYbQTsa+Rqn39bvSFgCBgChsCCIbCdbXyUt4H2L1jZS1nutZdt0HVXbNDePdjOm3CJuNEWI0JM0IRxJ3bjnLF6vGzioI2Oji/oQI2GSaWoWdtwbL/brOWY+zWxL/guBHtth/hK5jihUzIWaQnFHgKohdMCPafIoWyArbCqs7F1CSts2osps2p1Kh8bVFrFWuWqx5auFU+qYNiQU3lRmaPio61odEg7Ve/IiDlpx9NKkzrJV4x4InUVPlZfYdBUE4dsbUUY2M3rVwAciSJQCCgiqokTNrDT5LRAz2UsyWu7KeYH1g/T1e8+OEUEc118BJz/y/433n6cnnju7+nOh/6Ab/5/nl549U7a2DzFy8uvVPQxYoOJGy5rSdj4kfMsyyjLMuKuSmRHEwKMGDVR5YY3GwLipnhBp89/kC/LyFAQsAgEnALvdbxQjDz0vqFOTdMWje9qmghJEPgCoux8sqNHCPDr9frLrr/d/nGGHp0TK8UQMASSCJjCEDAEVhwB/H/gikNgyzcEDAFDwBAwBBYHgYwGn3SOziU75o7A+96zQVdc3PCXe7hR10Ztq8Dm325SYz283dW2HtTaGKNZWdv8bDava2V9Uou6Akk5+NIHkxYKttIsGjcjV+7cFsYxu0g8mBUe+QABKJ+RDyvnFDmUHrjmVokedUiV8scmvVQTr64yl/aSrxgVE52rEPuh5uu8ONpJWxWzwSsaymMqNQ2xpVnNr6IUExlPiGustJN8aRgVltpKPS2mI6cEJzGdIFb9mknkKcVjnzXqtN4JaqcZHfu3TtCh08/ROcNThIctjNxK4XB2/R168bW76N5H/4R+9vAX6L7H/pRef+sR/0AAXh8jynHJ31cdX30jcvxem1NMy6ZjNrwcNGFDqCLjwrIs43OVEXd1IjskAowSxUjiipvdgRhaipGMCX50FcTPfdDDdlGpxI2ZgAlwCnw58gLZhPv+NtTXRuNW788xgvLFNLgCzLgRzH4HEci2afNXdjC+hTYEDAFDYEYIWBhDwBBYdQT4q+SqQ2DrNwQMAUPAEDAEFgeBoaNPUmYPAPThjN1w5QZdcdHmqBTcMJM00jRz2NNLUbPn7LVT18HblRIDxJuiSty4DjR2mFCHdkRNIC3nGy36r/JrJkEQi42YoGDDo+MXK4jZUVM2XoF4nsm7mAmHypWhjxoFJY9KDxyJxcmmatD5sBFflblqKJlP8mylLEni7OOSOJRvfuuj0GudnKN+MZc5yxxCX4mL8BUdBFNS13hJO7kCVQvWqkRjTUVO3JQufQu5a71YSg+qXBOFP3U4XMWxcJDrErEESzE3ShwuId8tceaGdPHpl+mSUy/sVkrL0wMEjh1/hR5/9pv00wd+n+5+5Ev02LN/R28fe5a2ttcbq8P7lKaRA65mSblGSiSfa7v3eI11JdJFhnn3dCtjGcMUG3BaDkACjHKEvI3keQ98m0/f9RofiUnJ930Rkfpq64rYREXsmNnfmkehmaMwc1n2uTnmt9SGgCFgCHRDwKwMAUNg5RHA/3+sPAgGgCFgCBgChoAhsAgInH/Dp67gOq9mWmOyNkcEDpy3TddfsU4XnDckfzMzc9R68AYexajVsQcGsbohay2NcQE2gVrt0waO84HSFglNKjfH8+dDu6XstR3msMUoCXHlnHmnE8EGxLqyIZaQCbY00WFq85Flzqkgrfihhtwz75W/mrKNYxJNGkieTZQl+dcN5Qc29HOu6JVv5WZ9TVf4+KGWxUvRlTkq/mn7CrYaFwQMVIkXhJFxErto3q6BuIYxTNk6b9JH5pfy3LK1LzHXlhPEqoSQ/pKvGIlJykbKJS9cp2UvPv0SXX7y6WnDmH/PEdja3qDDR56kex79E7rjvn9H9z/xF/TCq3fR8ZNvTFU5XkOa8oB479KUa9CnNdB2J7wsupCPqAvF3Cus0whoTLEpp2XwAYSaIG8jff4xb/NZBH0FI57Ufi1gERahauRl+K8bclQmBIPBwYyyfWRHfxDIMudu6085VokhYAgYAnEETGoIGAKGAP5fw1AwBAwBQ8AQMAQMgQVAYP/2vg/zB/fBBSh16Uu86tItuvayDeLdn/RaM1ZJ4ulErYzBW7i4ITdzmqiq3KmsjaeBZzbZZO1Jo2YFbmIHarZU2pBbiSlVN+y1bWwes4vEdD6RCgC7ishR5cY4Ud1L++g5qWOk9wpg55lUp9ej/HEzIuXq5dJe8qzk1XEvmshVi6t8hVeV1XYips5Xy1GNRDWwZWwRl/Qh7aROy/U82Kbk0KfyJuVwEpSKLeSx97Gd/RWA/My4GuBcd2Jdolw2SrSIkUuYRsUR/6jdGMJzt96lQ6eeo/1bJ3m1mdGSIbC1tU4vvX4v/fje36Ef3P2b9Ngz36A3jz5JZ86+S47/G+NS6WyK9zFNubPjIUb5I1RxDbuM2TK218TfTQkk5WxGpAvFnOyIISCxAw88QeADwQ+ivzQTAAAQAElEQVQQaoK8jfT5b7NfFH3Axo/c4aGAQCVOi7KYok5eBmkivvmfXZQVFjb0A4Hs2otu+KXr+lGLVWEIGAKGQBQBExoChoAh4P8/zWAwBAwBQ8AQMAQMgQVAYDjYvpk38C5YgFKXvsRrDm3QtZdtVteJfTlJVW3zzPvx2cXNL03+JgLrmiNMoeXYOmdlPmZovxb2wchDsskcSaNmBW5mg5qtlBZ5lchPY/WmbL2D6GAX9Rc2zDq/pcuMbFE/Jy3qXtpHzyvePPF6HovWihnWU9j6QfljU93LfVet1Ytkp3ylajxe5NExa3NhG0tSsVe2FV3MeRdkrTW0GLSoW1dQ+NceAijkrf7CoHqtCEUXdoJ8ybCpWCl5MtB4iswN6dCpZ+ng2dfHczTrXiOwvnGSHn766/T17/2//Y3/51+9k06cepM2t86Qc+o9ZRdWgteZplFa1CMprYHVSDs+h5dTINy8BoV5GU0XinmpNEYjEPDDCDwDYQ6CPSDUBHkT4VzHqMln0XTAxxN3lYcCFm0hXO9gD9EAvwPHvLXeILB/4AYf7E01VoghYAgYAjUETGAIGAKGAH+HNBAMAUPAEDAEDAFDYDEQGFD20YzoIrJj7ghcc2iTrr1sg/ydWT4pfqQOh7flLVfcYJXkb/J38J+LSaRe1N6lFr9eNsTIQ7IhXqCkUVqBG9qgtIXSpHKhTpA0T9lKG88XOHledCqei10sykZ4l2zNBAJQsJB8kMlR6Vvxwrob/HGzYaR2IxacygVRIGVJlV880H56Ll8nWqfnlB86X1l3wj73Er2005gIs9hp9WrpD4GeQwZKyb1OrwJCpqZ6WF22VGwhj/0KgPefJIeI62PEuiKuiwFX6GJupSyVIyJ3pdN8mEtPPUcXnXllPskt68wQwF/0v3P8Fbrjvt+lP//G/5XufuiP6djxl2lzk2/6D7c5Dy4+TSyeU8N7naa8FLwiYhTX5tLJ+4DIgEMECjKMLCaKF0p2pBEAdqCAKUbMQfDSkGIOeRulr4w2z8XQAx9gER4IwIi5l/d5CXgA4BJU2eciV602t5/IfXLVVm3rNQQMgQVCwEo1BAwBQ4ARwP8n8GDNEDAEDAFDwBAwBPqMwAU3fvYyR4MbeGPunD7XuQq1XXzBNt1w5Trt28dno23B2KvDzaxA8gZmm2/f9WFN5dhSsMeCbcLIbLSFeFFls7D1prZ297m0kOexGmHLqtYWs1PxHGV8JUAoomEKCqJIHKkOZhyqZCv8SOo536kArXjpGpS/j1l2ruQ8I20lz0plSRM/BEANh6hd58Nmf9VTWah6W3GtBqvPdLy6RV3S6lMYFEMtQEpeM0wIUv4peSIMxHW8Ie1IIp9gq85JRdWs02yWsYqE528coUtPPU97t88UEhsWAQHnhrS1tU4nT79NT7/4ffrGD/9r+up3/h/05PPfoY3N034JuFwCYWMFFObewL95BIkcc+1u93gtahrVgPdBSblGSiSfayfrJRLALFCQky4yzCdLtzJeAT+NJ+QAIcAoR8jbSJ73wLf5LJIe+ARM8EAAyM/7tAguMjuPKDtAdvQGgeyczGWf4HL47HBvzRAwBAyBniFg5RgChoAhAATw/wYYjQwBQ8AQMAQMAUOgxwicw/ecubxLmKzNGYHLLtqi91+5Ea8i461RSXybN264jFK99pY1YrsMlDKr4JgyqstxUxtU16QkRd0xta4v1BSzlbKUnYrnSAkQQ4oQBzJBUl2KpVDypQGNOKVvxUrXIPyxQT4KDM6hG5Gw1UtVljTeQwCUHzI+JHoOWRNV7GsVxT01HtKqEk8qFJ+yS8nhntR1rRtBmin+KwCcuGnNMiSbllPJl0LFNMVt0oUwXXIEW4wp+5QcPjMi/DMAF2weJdxYMqJe4zAcbtDpM2/T4SOP0wNPfJn+7of/P/rRPb9Nr7/1KG0P1T/9E7k+MpaBsNESCPNArOYWZmFk0Zwa3sc15aXgvUVTrkGf1kA7GQU0krjFC50s2Qp4BTwxBkwxYl4SM5PAqs8/5ssEKcNCwEW+X2Pu5fNa6D6iwcFsXtktbx2BNf4Ofc2Bm2+/tK4yiSFgCBgCc0fACjAEDAFDwCOA7/+esc4QMAQMAUPAEDAE+ovAcJjdxNVdxmRtzghcdnCL3n/V+qgK3KgKNJIaFzDxYwMc2MsMlDLzMcbbXuZNOQKlQtbkqRyx2mBbCxARxOwQT5g6UgLopAgxQJAXJNWFiCphagZUPZR+LJwQSfhjQxyiEbkRC07YVmpknbJkSdcmPGV8uMu5wE14wIrKuqU9CauKnF3kXMRlTbVJO6lJyaWN5is+orbSrjAohlIcmJQ86DE22bDOhbRyzSyH66zIUfeASUupkHxRpCvGeQ2Xn3iSzt94e17pLW8HBE6dOUpvHn3a/4X/j+/7d/Ttn/xreujJr9GJU4c7eDeb4JIMhA0YUJjnY8avgoyDaGLRHBreHzXlZeCVFCPy755xTe45SS/RAGYgKcuyjLIsI+6qRHY0IcCIUaAapuwYbnpLaFnc2vT5b3VYMAOPGXfApYYRr4VVHldmd6Rl+4iyi8mOfiFw4b71jY/2qySrxhAwBAwBIGBkCBgChkCOAL7v55z1hoAhYAgYAoaAIdBbBLKBex85d6i3Ba5IYXvWHF19aIOuvHSD/F8sy5titINH2FXciXEHyx6F5m1hYBVopKhycn1VTT5r88+tKj1uboMqwqaJzxExQG1S7O14XVIW42Gn5SqWi20ZKxt/vYk4Wu1VUih5r1Sd0jdiFFuDCJepWEI1Hivy1GI25WjUubKGEZeLajm8WFg1xvXGk3ep2Fou55KvZBY1V+RqkvIX8uSvAKhQyamIJW3iWLOFOOc8i7dETG/cpPMGHbtZxUmkO3D2DTp45jUauK2EhYnngcDm1ll669iz9MxLP6L7Hvsz+vG9v0s/feAP6JU3HqDwM/87VRcuuXbSFjtVTXtcvIY1jbzwHiQprYHVSDs+pxGJznWhmI+famU8ohjy6qUcN7wBoyQ2aWw41zFqdFowZYkRMxIbnvpvdmGcybL2EGUHiWgvk7VeIMDX94EhDT7Qi2KsCEPAEDAEJALGGwKGgCFQIDAoRhsMAUPAEDAEDAFDoKcIXHHFPzqfb/7fwDtJF/S0xJUp68B5Q7rl2rO0d4+b/ZrDLmFsnH22UcRYviAbWc2Wyxi/QOXfDaoUTTVUfJVfYoob3J4S+qq4qM/XJjSxmlCLthMunoUNyE+KTsVy/AJ3haocYFNOmFExtJotiMNQeRQG5VwzSg98tEk5V7kredgIG988FE2tROYBD4pbknzQoRqTqJpT5SBxiPhC6tmoV4O9dwpdxS4aKbes2OUi36fkXim6pF0sZ2FcDCJKzqbkubZTP/GvAHTNzXauenLrdbFNEAo2iPJRKiSfa/M+Jc+1ed/FJrfs3K+5Tbry3Ydo/9aJzj5muDMIDIdb9O7J1+nZl39M9z/+F3TXQ1+gO+7/9/TkC9+jo8dforZLkXbwwKXXTBmXl3EFkng6p4b3aE15KY6HNDn+zExr818T4ACdm0QjyXOhWcbaQJ2jr64ho8XXG5WEzUMpm+ShAOKj7dxDz2YL2zxG3IVLrRx5RSwu8eTpeI2ds/MzGlzIDNnREwRwNj7Wk1qsDEPAEDAESgSMMQQMAUMgIIDv8IG30RAwBAwBQ8AQMAR6iMDW/rPv5bKuYrI2ZwQOnLtd/fn/rvVgr66NJorF26S4MduZOAnq4KFTg20X6hQsYVTGF2uRpqWeheB5KBvmYe2lsIVhH3+jm8cWS8p3abkuUof2xRx1KLPaNGYD39Iw49siFQH5GkgcKoayzg2lMKNcluqlLdt4bHiMNpVb14ZN7pGfwk3lkb7KchSCuWpMFlSa8ER8UNBXeGHHejmLxxcWMg77VprGo6LsMGmKLd2lXTKnqFn6gq/4QxAhYVP5FQAhj3i1i4R/HGuESNSeXCt8Fo+uPP4o7d884S99wGJEu4rFxsYJevG1n9E9j/4J3fngH9Ddj/wHeuTpv6E33n6CNrfOUOXoenIqTjsziZWCTZyRPGMcR0Q8qxPt2oHXeRvlxeB1rynXoE9roG2njE1iVGLHRWZZRlmWEzMUJbJDIpDxRBLwBAUZHgqQxPDWYOUQrU2ff8xbnXps4PHhTuIRcJIyNiFQainZfqLsQrKjJwjwuTqHsuy6g+/9ZfvHGXpyTqwMQ8AQ8AhYZwgYAoZAiQC+q5cTYwwBQ8AQMAQMAUOgfwi4wfY1XNWVTNbmjMCF52/Tzdest1fBO0Ikqd1jZOH9eKsTN79ixLeI87+PY5uRV0cOPkyxuBVZx3DBzNfME4w8TN1CLbFAyAHSuiYfbctzRoEab3azTdlisVEDqDRiBnY8NLaYjYrj/MUjoii9/Ct5WGk1ZKMQPIsasDw0pW/ERdevfLGRHcLm1+loVqlJiME6dIFUjkpMlS+4tI4qZs2+Ka7USb4WpIMA/qA20y42ZYzCuBhK8QwZFy4KiWMqX0reUo9rukCUb6cUysiFGEoexGOkL13GYS45/QLt3zzGLs6/9wBSI36X4POxUzhsDdfptbcfpXsf/zJ9567/ie56+Iv02LPfpJffeIBOnn6bhm6bz8cUjWv3140cpwg3jqtM2cZTrcjgQXM58J6uKS8Er9IY8XXCBnENK8ZsYfVyxMaYnIP3YXWhmHuFdRIB4NWF4AMINUHeRvr8t9kvir6CG080Nn5eLCY7lyg7QHb0CAH+RD+0Z0A396gkK8UQMARWHgEDwBAwBAyBEQL4/5zRzDhDwBAwBAwBQ8AQ6CMC1/HW59V9LGyValobOLr60k26iqm2bt6wq+yv1wwiAtxIixFhizNiv6siriFaW4ciJsEiFTbUENOHPFrX5KNteR5uPDHb3hBbW6EOKYMNSMo0D33Nr2rk/AUlZDV7J5Skrckf8PEMd5Lnaa216aUD6q/M5YQIm9VUHtU6SzGYppwqRzUmnAOp+DKm5IN5MUqveGxpUTjFBlVnadKQu7QB02SX0kVzwrihZqiRr4mEza7/CkB0TapYUV9FI+WSrxiNOZlVHJF2z/ZZuvL4w7TmNoTU2J1A4NjxV+iBJ/6S/vaH/w398J5/6//S/9U3H6HjJ9+gre0dxh/XjqadWGQipk6NOTZ9QOAD5e5hJsdcs9s93oc1jWrAe5uktAZWI+14nEQBPDADgQ/kI+pCMfcK6zQCAbcwAs9AQQYfQKgJ8ibCuY5Rk8+i6AI25ciM/8WANaLBASL8EgDZ0QsEMqKLh0Tv60UxVoQhYAgYAkDAyBAwBAwBgQC+e4upsYaAIWAIGAKGgCHQKwRuu20vuYxv/meX9KquFSzm3H2OPnLDGdqzhu3GAgDe9SFQMU0OuLmlKWk8vgIVpWj8aA0eeg2YN5h7FfAJ5AUTdMgDirmG2BilHvYgKWvg8SBAg3qkQsxarpG65GBXTmIMnzFt2XcYkgAAEABJREFUo+I6fXEpPSl/rUbWSoiogbfKO6FvxUPlzgN06EUOby3mzgtEl8ohfHJr5VnT51Yar0I6Gmp+Iq7USX7kXeea7Jp09UhUOY805dExd+UhAE5Z/goA82VLxUrJS8c44/RCU9cAu3dKoYwc+zU2Zd9oO4Hyqnceor3DDcL/hBvRTHE4c+YoPfHc39M3fvwv/I3/+5/4Szp85Gk6fupNWt88PcHZmqFLxrEk8XQeTZYQrj8py2uSEvC5dB69viGMeV4HXskxSmtzzWQ9UAiUxA3FSZos1Up5aUyBbZABCAln4CFvo/SV0ea5GPrB+RllFyxGrStS5cUDctetyFptmYaAIbAACFiJhoAhYAhIBPAdW86NNwQMAUPAEDAEDIEeIXDZkQOXknP4JwCyHpW1kqWce86Qfu79Z8jfn8LZAFHDgRtXgRrMYqrY5mWTLBYjyJr8Yrrg13kMawxjkyMwC9Rkl9J1yaF9x/DBTW+QDlGfM3KIKxVYl5yD1zaQadI2Ko7zF5xwgh4URMpfqogot5JCyefaai/03bAo3IUfJNisx5iTy4fQK1u9xGCmx0pMHUMbh7m2E3NZVRlb6EOI1lGdg1Z7bdCUM6WL5mRjbjr8WPOUv5RHc4+VJW7cJa6sIx6FOl1Ps4pD4x1XvvsIrQ13+C/Qxytpoa2Hwy16+qUf0jfu+Ff0p9/8L+hH9/0+vfzGg3T67DHa2lonx/+FBeL1LinI5zLi+ovRHIqRZWBzCBRkeTlhpsdcu9s93qs1jWqQZzjwuTbM5JhrJuslGsAsUJCTLjLMJ0u3Ml4BP40n5AAhwChHyNtInvfAt/n0VZ+dT4SHAPpa3wrWdZGj7Ga6/vb9K7h2W7IhYAj0DwGryBAwBAyBCgL4Xl0R2MQQMAQMAUPAEDAE+oOAG25d7bLspv5UtLqVnLNvSO+/ej0NAG5eSUpblhrHXIxYPLcWqyfIOhXVFYOMo4F4GLuFHNoR8UBajnnKBzpFDjFASl6bIqYUxny0jbQPvLZBHFChdyQmhawiUv4j62CsxlaDkb3HYjStcipvpSa2xAY9D0VzxVgMiRqUFem/2q/GJHEoTxlf8uKGIJyVF0SKhIWMI3l46DlkoJS8TQe9pqZYpa2ot5QVjPSXfKHuMrjYBZGKJeWSb0nkaheSa/Fg9Rjx2Xpu7fyNt+mi0y/PLf8iJ8bN/s2tM3Ti1Jv0xPPfoW/e8S/pC1//P9H37/5f+ab/fbS9fZYG/J6E9whPLYvFVRWjFredVeM6lrSz2ZLRQwnYLAoUZBhzR3CScuk8en++uRQ5jupIn2WtGflMznEZ/h0siZssMvCTp1t6z4AnxoApRsxLYiZAGcYuwOjzj3kXv3nbZOdR/gsAvG6yox8IZHT55dsbV/ejGKvCEDAEVhsBW70hYAgYAlUE8N25KrGZIWAIGAKGgCFgCPQGge09dCXv79i/KzjnM4INxasObdJ7L1d/uck3G/wNSowtNWJjUVOLS7OaLwy/yzzO2ByxVTt2/cAlUCq6rD9lk5KH2IghbTAHSVng4RP4htGvNRVD+iEeKMjgAwpzjNCDwKeoRe/8yVbOMo/y9ypprgV63mAbu+dbmqu8uky8dkrbJkbU47SdzhH0wicX1Txzse4T8cpaa3FFAKmTvHqwQHh0YyuxlEtKN65chU1OU3GlQwJDaZLiS5xTBmPIu5Sqr8mOV8kYVYxnes0793FJ865ivJrnY+1oa3udTp05Qm+/85z/S/8f3vtv6Svf+b/Tj+77XXrpjfsJDwTo2nBNeOJuIAjXHU+1eW2OM6OpZrRbAhQco93KL/LIMrCJBJIy4qs6TjSXw59vLlCOo0L0Gcac/Ls4OE0jv/E5LqFEBpiBpMxHlEUG3iusSyEgMYxhGmCUYyqWlM/y3Mu4s+azA0TZuWRHXxBwdPX23sENfSnH6jAEDIEVRsCWbggYAoaAQgDflZXIpoaAIWAIGAKGgCHQDwT+6Vq2TZfzluQV/ahndatYGzj65C2ncwBw4ytQLon2U20iyp3NFB/N2iJMxZLylhBSPdYaA2ZhlIECP2Ed/Bqh/EEMqh4hXlVKuS2qp9aj8ea39Ma6KnM5KXhtU4jLQetRf6nEKpVA6Dyr/GvWNYH3infKthEHZRsPCKnCvLMffEeEDf1y1hRD6iRfOteZSuxSreou5YpR+JfajrlL+yamEitWFwxi8iIo1AXr70oFPjFmck2lb8mMvCKikbLgOtk01F6E6VL3VDayTsmH/FOOVx/LHwDI+HajkeNTVaWNjRP0zvGX6NXDD9ITz3+bfnz/79Hf/ui/pR/e+zv03Ct30sbmmYnOAE4lXt8DZgJhzlOugTxR4nAsl8TT+TZZdODnUFFIjREbSyDwksgjW5XQnA5/vrkUOY5KkWcYfFpT1Y7sunJcQokKMANJmedlkYHvmmAF7TxmvG6MwDMQ5oHwug9QhpFdGhvOdYwanXZBObgwswcAdgHnMVJcQcMh/sm+MVzM1BAwBAyB2SNgEQ0BQ8AQ0Ajge7GW2dwQMAQMAUPAEDAEeoDAJTe+dD7vEL6XKNtHdswVgTX+xvTxm06Rv3FM6UNuEqathCZjPkYsrrTShjPghtxMiDOEuMyWLchiY2kUZ7g6vqWFG9U5xa0KaVhDMa0NIX9N0STgChBXm6RiwRak7dUcN79BSlyf6ljIq620TZtexXD8plBxUXpxjXozra6415TeZdS16UtLV3KeUX7YaPdy3zXYCj9lRXpdlDxqnnFLcR6iHqKWWgCpk3zNsINA+ku+g6s3SfmI9Xm7GXYuANYlR6K+6jVRL85VLlTWT5GLvXvVLj/+BA2Gm72qaZ7FODekU2eO0ptHn6ZnX76DHnzyq3THA5+n79z1b+jOB79AL71+H61vnNyREnF54lqsEWfzumLkodIcz2LE4vk1WTD4OVWC1JL465N/NY9kGc8zrk4ST+fUauceZflaYmcYMq+sfNeBFJRrJuuRtpV0sZOlWikvjam+Hid5KAAA4nxrgny3KPO/AIDV7VZGy9OIQEaXORpcT7fdtrfRzpSGgCFgCOwsAhbdEDAEDIEaAoOaxASGgCFgCBgChoAh0AsEhttrF/PWzk29KGbFixgMHH30ffG/OpQbgK0w8QnlnW8qicThdRwNN7o0lVvNwn5qlnOFuDqfn0cS+BpZLkeepprIkDIhf2PX54M11Y+Qq65JS1LxECvmBfuYXMnm+hCAqN35C0gUJ3Re6tfjOd9pdcW9pvQuo07oG9fvc7qo30gYOGEXRGGU+YIsjD5HPsF9kJzjXvjwjJuIL3WSZyuJg/CgMnbFXlrAOUGixopFJVZFU52k7KRc8v41XA1BVDGg2iHVkpeGQh7/FQBpPAYv4ia9UhjKtabiSHmK58QdzyZbcpNxeDpt2791nC459fy0YRbaf3u4Se+efJ1eeO1ueuipv6a7H/0T+inf7P/Rff+OHnzq6/T6W4/RxuZpv0bAHyOvnHFX5mEG7wMV4lwsbnx14bqSxC7za6FYPc6hIl1CfZ4xrhlXpolFc2iV884lYT4qQ57hwOfaMJNjrpms59SMC1UIG3ilnAvLMp5pIjuaEGDEKpjqOR4KAElYm+IFnTzvgQ+6WY/ZfqLsPCLCBcGDtTkj4GgPf0W56op3zrl4zpVYekPAEFhpBGzxhoAhYAjUEbCvi3VMTGIIGAKGgCFgCPQDAUcXO0c396OY1a7ifVdu0JWXbvLeTv6X7WFjD2MNmYwlMRqwNW5spchHZ9/etJZ6y3VwwbH1slg2juZXKEep93wZE1ZeMup0jpEmzcXiyTjSM9hKWYTHTXBQRDUS6Vgh58iCCDbUcMT0iFO4OL99XUwwCB2mpPy1uuJeU/oIo07oG9cOO1DwFDw20oM4H10+oBd2mEoSVlLs+UrMhhjptaajV2L7bOiEvcwneZilKGWXkqfiQC59JA9dIHUNBPHUI+dzjReCysD2SuKncYy9Kt6l4sStu0kTMSvXTLdIY1m99+jPCOtfJVrfPEmHjzxBjz//bbrzoT/iG/5/SHc9/EW69/E/p6df/KH/BYDNrbOdccSpa6POwVoMfR7uwvnCzUFQmJejioN3jC6k3HZ2yuugNtrZCnz0WAnYnAKNdBmXmhMxFyfalaM8xxlRnXcsc1T/huj4e0+gmDaXseNYjUsgScAMVMq4wCzLKMsy4i5OZEdAgFGiGAFTEHR4vQdKwRriyTF+VeTnHTppOy4/uJDIfiOO+nNk2dWbm9ll/SnIKjEEDIGVQ8AWbAgYAoZABAF8n42ITWQIGAKGgCFgCBgC80Zgze25hHekbpl3HZaf6DMfPsmbuA1IYHcwUDDLeGtPUpAv25haY8ADY2LNjFAa1xA34cuvDfJEHQ/E06ax2mJ22o/nne5/6lg6n9Zz3EqL6UUMpwEQOh9H+Wt1xb2m9BFGndA3r92NfBSHTfOqSNiK+JW62EFYUeODEzJG+sriGDQ6BEaVPMGiEjMII6O0EzEjlu0iGUtap+TRtSaNZcRmXoSo/ApA4eUfApBrFfaFyfyHhprK891gs1MLuOrdh3YqdK/ivnPidXrm5Tv4Rv+X6Lt3/c90xwN/QPc99hf0+HPfppffeICOn3yDtrc3d6xmnFpNs0ymY+M9rkacEHY8JBuuRUlJw91SoGBNu5Wb8+jUqTmbcotpWTyHVjv3KK2sQ55h8KXCv4NDImmk7c4hXRfyEZuL9SbW5QhoTLGJqmWwnARSec4lj3htlF1E9gAA9elw12eUXdmniqwWQ8AQWC0EbLWGgCFgCMQQwHfXmNxkhoAhYAgYAoaAITBPBG789XMcbd/AJRxgsjZnBD5+06l6BRmLAjHrb0ziZlggyFaNwtrDGNYfcMIYZGJ0zAdittpCrISvv1mc0lUjkT9HpA74gqQYOeU8wTffCC+cdKxxc2l/hBUxnAcAwoJyXTHhIebP4mjTvlGjQthkK3MqO2yQFxGaB+WXMp51PJmnjJ2qJSWXQTSf8knJtX9qLjGXNil5xUZOdogfd31cd+3aRmksx+ApFTMl904TdjOOefWxeycspN9u+Nn+Vw4/SPc9/hf0jTv+FX3rp79Bdz30RXrs2b+nVw4/REfeeYFOnz1Gzg3nthCcSk2zLEbHxvsICH89jNFTS0LH+hixeH6ttrDdLSWWHptZIKnLq5IS8Ll0Hr0/31yCHkd/A67PdF6llmKea8brObX/liBHYAaSMh+1XqQXW1dHQGIHHngGwrwkZiaBFedbk65icBEHP0dLbT4/BNy1w4wun19+y2wIGAIrjoAt3xAwBAyBKAKDqNSEhoAhYAgYAoaAITBXBA5unDgvyzL7+f+5noVR8l+8tXgAgPfayp1UqHEzKhDmu0Gyhmn4XamVty81PqHmRH728H8NV1ezxseqa7wEcT3T0qViaP+UnQrfz4cAVJFYSyHSy/TXc6FrHYQzn41mc5Gz2VBEErLH8N0AABAASURBVPG1j7Ci6IMcVByVGBWvwqAYKnaFjAftkdXstAU7hVazDYoJxi6xutikUk/ji5jSv/O5hmOV6vhW9V1nspykT8So4WzSWK8NGu/Yt3WKLj79EjuhqMWmY8dfocef+xZ9565/Q1/+1n9J3/vZb9KDT36dXn7jQTp2/GU6deYojfPT/gzKrrfYGdiJIso8zOCBgEB4HbCo9ZLD9appJ+rsHDMULcfOzrMzlOmxwQUKsjxLmOkx186j9+ecywnjqAZ9hjHPteA05ZrJek7vrzmMwCwQ5iAKxelxsnQr4wXsAgHTwGMECBrOMIeuiWrnnm/+Dw5wVCRpcjTdLiGQXZBl7sZDt3zGHt7fJcQtjSFgCEgEjDcEDAFDII6AfVWM42JSQ8AQMAQMAUNgrgjsde5c3ui5aa5FWHKPwAfee5YOXbRFxHtsFA7c8AKF+SxH5GmiWeXajRyyVuAVCPKQH3yE+Pof/0EAxIzEqos4OmrRCviDSnnCrtTnzMweAojVlKeg6E1vUauTFyjxIXQ8q7SaSgokX/EqJkLfad1wEz5+qub5X0JCo0jZOaUOU2yeB96Pys/L0CXlqchwKijpW+j10HgutXExT+Uo1H5osqnlLIyLwfunug42vLFd8/b/DICUNsUJujBKv0n5LrFmZTNpjQm/q955gHDtLhodP/kaPf7sN+lbP/3v6Yt/83+mv/z2P6OfPPB5ev6VO+n0mSO0vnGCtrfPUkZDKteWwKDPYlw2knayVp+HO+ClHwpoy4t3L01tPjuq53WQph1NGA8eSsCGV6Agw5h7gZOUS+fR49xrGtWhzzDmuRacpFw6XR8QSeKmC8V8upRL7R3wxBgwxYh5IAAAGCVB1kbZpUTZHrKjHwjw6cyuH27vPdiPcqwKQ8AQWCkEbLGGgCFgCCQQwPfOhMrEhoAhYAgYAoaAITAvBDb2Dc/j3LcwWZszAh9535m8At7W8TdhazfZcvVEvY/JnnLk6dybrEfysyoMGJbEQUMOZnULG9ta7m8a+xhK0xBLWVJ+Pql+IIaUIo+cR/hON8N9HKyoCKDzQOxtwESoScfmzt91IWI2bzK+8pUqbywFkvdK1bXpg7nMqXywyR3MKqOy00sqbWVsFibjJR4jYReqxBZ5HVWPemxtIexFHCGdjO0Sq4tNCoMuvk02FV0DJi2rr+M7cnCVk1TI1bkvpNWhUltVNfFsxjEvO/HUxKXspCN+nn97uOn/an9946T/2f5Hn/0Gff9nv0lf+pv/C/3ZN/8LuuOB36cXX7uHzpx9h4Zuu/hJf1crC5B54m4gCOecpzX7PgtQb4x2qmafi7tJcMOZ0LRTdXaKy+vwL2U5dnKcrZFMj40wkJRRrcigpbkc/nXCJchxVIg+w5j7b0b+HR8zSSO/8TkuoUQGmIGkzEeURQbeK6xLISAxBKagIINPgFGOkEsaXMizNSZrPUEgu86tb1zUk2KsDEPAEFghBGyphoAhYAikEMB3zJTO5IaAIWAIGAKGgCEwHwSyvcM9l3DqW5mszRmBX/zQSfI3iv2WKk1+hF09OU4aTcbwPG/z4qZYlDiJtylGHiZuMg74iQMJR9QcpogJCnMx8grFTLKskTGCCnFAYZ4cG/ylD3K0xOv2EIAMynwsJnKxKtq0ruafVd2kXvlKlXeSAsl7ZbxrXbPM2RiTz0NI0WAnrMjfkaDEkYqh5eW8EjketLRV6qS8IWbSR8WOTVO+MdtGkJRDh7jJXwGQvpJXKcppJ5sG/MpAI6ZLyBgcjVk6BR3VMA53qBcPADjaHm7R+sYpOnn6bXrnxGv00uv30cNP/Q1972f/M/3Vd/6f9BX8hf/9n6enX/qR/zn/cdaYsgWsuKkVbm6D97KUQ4/loe4w7mSpPgd3ATeMXbHDdS5pJ+vsFJvX4V+PcuzkOFsjmR6bYyApy7NJCfhcOo/en28uQY6jOuQZBp/WVLUju64cl1CePmAWKMh9HFlk4L3CuhQCAb+AJ8Ygg0+AMYyDS1i7DxqjniDwPtqb2QMAPTkZVoYhsEII2FINAUPAEEgigO+TSaUpDAFDwBAwBAwBQ2AOCNx22x7n3IfmkNlSKgTW1hx9OPwCgNJ1mmZsFYjZzs378PYsbp7GyD+MwPpybIos7ZiPxStlTXEiOl8ny8PI7EStzM/1IUCIhxHzgqAFFdPqEGJUpeR3qKnDAX9thvygUs7ZY3alnqj1hjhsdYxKDhi0UIO/oxbfWalFzZ3WHMmLDeyIuC4SuapKPh9CkI5XtUteEyKP8qB6bG0hCxH8brCibpK8zK2vmaBL2Qc9xi42sOtCE8RysUWl1pOqoUveLjap+BPILzr9Eu3bOjWB53Qu6xsn6d2Tr9Pbx56jVw8/TM/yjf37H/8L+v7d/yt9/fv/nL71039Ndz/yH+jF1+6l46cOT5esozegx2sMhJvaIPCeOIbX87gILdSqx52q3efhDliNg5vjgmLE4vk1Xod/uctxDtXI9NgwA0lZxkWCiMcR0dwOnHtNeTGxMwxZWptrJu8zdgUBMxD4CsULZS9rKQQCfsAzUCk7h2hwYUb+UiQ75o+Auz5z2ZVE/9R+l2H+J8MqMARWCAFbqiFgCBgCaQTw/TGtNY0hYAgYAoaAIWAI7DoC1xzet4c3cuwBgF1Hvp7wiou26Lor1uuKJgnvw/H5I0/UcmSO/K8L6JFYTvM4OK+uJcy7lDPO2lPxdL4QU9hzlWmEtD/8IjEgrlHMF0bwxxgIdoGPjLghDoqoRiIdY8wc/roZRaPyeiNibFQwOfV5gSAbcpMqnpKMU+Gp+Whcr89Z+KuEuBdQaHgY1VXLLfyEFdVwIHEIHyFtYBEZlJuMuHze2KdyybXrAEkfYdjFRpjj7FemfpIK4pXTddOEFr7V60CU1IRfMBNxgsiP48q9U0uXitniFlMPhpt0xfHH/aWOsLMmckPa3DxF7554jQ6//Ti9/Pp99PSLP6AHn/wq3fngF/wN/2/d+Rv0g3v+LT389N/Q6289RmfXj5NzY135saXNRFbiwQyuD1B5g5szsNhjx+xCtFCvHHei8DI+M8AMNA5uOPuSdqLGsWLyOvyJluNYAWZjLNPH+YzLzDiZJhbNoeG8axqVIc9w4HNtmMkx10zWazQwxyYkRk9cZJYxp2mydCvjxYjx9Uae1i4m8gzZ0QcEsmF206FbXsM/5deHcqwGQ8AQWAUEbI2GgCFgCDQggO/eDWpTGQKGgCFgCBgChsBuI3B6/3Av38G7dbfzWr46Ah95/2la6/JtSe7E1cOMJN6Ot1VxUws00kzG+Xjs2nVk04kb6tXUFEzW1GSX0oVcQR/ihTmPjCS/VJiJNe+vFIihRNEpfLVC+8ZslE/jTXHY+hhYBSZM4+bw/uwXWkYUWKd3g2Vs8MIX0+DnRymQvFeKrkknzCZmu8aXa0n6uGoZ0i7FVz0I9ydI2qavvqqnqK+qmOGsUlcibqoO6St5GUbI0/8MgMBY2Mswk/KuCnwyzKRpXTIiKyYNyq5NbeC26eDpl5tMxtKdOfsOHTv+Kr365sP01Ivf9zf1733sy/Szh79IdzzwB/Sj+36PfnD3b9ODT37N/8z/seOv0ObmmbFy9MEYpwOvxRpxcV5XjDz0vsl6we9kwYgvMYs9FAAbXYNjQYxYPL+GQjXNoRpdQnyupXMotEgpz3/gCxUP6bOsNWw8ddOo1OahQDlOnXU5A6xdnlHW5f9VlnP5vVsVf/e/KVvfe37vCrOCDAFDYGkRsIUZAoaAIdCEgH1NbELHdIaAIWAIGAKGwBwQ2Dzj9nLa25iszRmBT3zgNO1Zw9anKCRjXhOLKg032mKUumGo43WdV5J2mHSNK+2awkbXGHGQ8cBHTJIimQNG8A+EORPOUCCeisbS4B+kyjeIa6P2g4H2jdnAThBvBIpZhPUxuc6gwjzwGJEDY4qqepL3SZ2cEB8NsbXqf2PvT4AlybLrMPDe+LlWrpWVtS+ZXV3dDYACAZoEM46MMraNxmijMRuzodEgzchGGjOKhImQiQs45Ehjw2VASQZqSIBYRIDkkARJAAQEgORwIIACFxFrL2j2iu7q6qreqrur0F1dVV1rrv+7znke1+P68+fu8TPDf0T8f1+943d97953In5UpHvWL2Qv5lDQxXhWYrHQab5PriHmYXV6579g9zGnV/O1o8Kt6ezdt9j1Ol7HZfhaXu+rs6y/b69ev+tp2Rr7zCv9JYB9bnH36e51uvvN5jv0cToPr1LYXwBgyf1gd/emvHXtZfmdr39aPvvl98mnPvvL8psf+3vymx//+/L+hJ+QD3z8p+S3Pvkz8olnf1G+8MKH5OVvfCGtqfr+HbTKgx3wXg13UPhZYmgecJsffUHFdXMn+1sGqzpBqoWLcUbZ4Y1xFITAdTH5KTOEReYBaWxwDAfQSqkF3nQj6pji38wLCKwy5EAGX/N+VFJ/1lfoZQF+jtSo/626iLRtLFp6KjJzkDOi8aNRVUVPKriUIUdvzC7hzKAE15ibwIBWT93cux2/AWATXovoIRgIBvbFQCQHA8HA4WSA36cP58niVMFAMBAMBAPBwJYyMNs5cRWtPwDEXDMD3/rk2zKb8dYmGuHNNQJqcfJhlKGYMHdyjxzz0EaKvFfaQ40aB5R9edzD0JdT8nNPwmLcw/S5nL9ac8sJv45uriWoDyFfx9x8XSmHeXP0PhSfx5Pwe+xz/7TeX9z6Spzhcwq6y5TOslZQ2mMo5jP9Gb2/o1cdz6jD7Y3nAwPpbm/ft9cHVqfQfnLTAlxcf7DG553UGNx1ZEMf9rrfcxm/P2dffs+eva+b39Ov9bqr5VTpvI9lPlpJc9+Q8PleH1ozEpvt3ZYHXn96MOvNt74ur7z2vHz2S7+RHua/Dw/6/9UHf0h+5UM/Ku/72I/Lh377H8qHn/55+eRzvySf+9Jvype++jF5+bUvyrWbr8su9heSSgxWObxBvlQNoJCKzgPuLTw+jiI5VnmMfG/y1sFIQX7SljCybNpw52DTlst3L5Uv+ep1eaT2ruPaee3RGn3tx/3+1a679B7T68j+rijXeb/zRmbuT7uysRwpcHgvekJkdkEP7wG37WSVfqvuyLltazv6DQaCgSPPQBAQDAQDh5QBfm8+pEeLYwUDwUAwEAwEA9vJwI5W376dnR+uri+e25WH7rslM35bGrqvxodTxNDxud4wlLctMTuLyb6+yYuhNwcB7gOx9PR7ci3hFlfQCYj25Lq2R9JdZRkZy6wr5bhtJ/1LAIXaL908Lp9561TCM2+dTjLZb9e+pCP+DOxnKOeo/fMcxJ6/jjvLdo6MZ3PncqmzcpHbj/fr6SrC5fnXq/Mau7zWfs5f3L/kdJz6Oq19m3Uuw9fyepObKUM5QzHbxue0dNeT5ZI8d67GfdCK73MftSv2v4/8TupI3aqzYFqHyp6cvvWqHLvxirz+1tfkha/9tjz7/K/Jhz75M/J5rb+1AAAQAElEQVSr/+ZvyC/86vfKL7//rwgf+H/gEz8lH33mH8unP/8v5YsvfCjl8r/qfwPrrt94LTHD4/FfVwR1QzoF37g5UuBoXoybJHHhXwogGopAC9y4bs9kvzlW3X1rfxjkzJC4Q0G4ce2f/DnL0Z99ABE2nOMAylqJvDRt/gwT1Ik6l1oJdXQd1/SaoyWTix7yV5h2HaWWo47s/4rSzWcfdXJmoE2kXa1BL1Pg8Fx2Hjo8Z9n+k1QXpNJ3iLz32PafJU4QDAQDR4eBOGkwEAwcVgZmh/Vgca5gIBgIBoKBYGBbGahk9m3b2vth6vtbrlyTM6f3ykfiQzRDOUNadyXlkA/eZTX0HdX4oizljK0vrsFtZNuP67McRIVouS3fOwtrfTjpXJfndexOtbTULks9GGcdWzDf/zk8wP/kG/fIB75xVn7mxcvyD1+4LD/yhYfkz3/m8YQ/9amr8n/5yLvkD3343Q3+yG8/Kd/z6asN/hT0Bs9clT81x/c8c0W+Bzphvj8J+0/O8d2ffof8wY+9e4GPQ5/jP/nUU/Jnn3tC/txnH5c/9zkA8s9/7jH5619+UH76q/e18BuvnZPffuse+e23Tyf5KZzp7T38UWR+RjvyQg5zucjz2rJrXJ6v73W/LXS3AhbmQC6i5Xkna2ynu1lre+xHLlGv/tXQi02r0ht8iX0WO4joPvPF/7xIz9jvnj3btNx3sOcX947LJ3ZPyc/ePC9/68ZF+a+vPSj/1Uu35Sf/1Z+TX/iVv4gH/T8s7/vY35NPPPeL8tzzvy4vvvS08CH/q69/Of36/us33pDbuzdbbfQZbM+AnzIhzKZM60i2R3Ie7Qu5ScCF1PDhNmXCFlKDY4jHlEdIdXAhV+SNoA7XaFl+vuYYXTRlApvOMWW9nr2tBf78GsxHWS+j5lF713FNrzda8XLRR/4K066j1HLUkTu/oo303u/lzTdp+p2XW/vK2X1rbyEacAzMpLpy9arEXwBwnIQaDAQDG85AtBcMBAOHlgF+Hz60h4uDBQPBQDAQDAQD28lA9Xu2s+/D1fW7Hrshp45nfwGAD5uIvqPaHUfKvpzD7ufZDX1nJYdEKT62triGt44R4FqIfM6jCzdrEwuPpDvFPeulGdiptK6JQ8njcPlZFWp89PWzeLh/Tn78Sw/Kj3z+EfmzT1+VP/yxp+R//4Fvkd//vn9L/vDHn5L//LffKf93+H/48w+lh//8SwD/4usXhXj/q+fk89dOyleun2jw1RvH5es3jznQ7sEt5AEvz/EKJEGbv0nghRvYtwD+toBfefW8/PNXLtR49YL88isX5R989bL84Fcekh/88gJ/5rkn5Ls+/Y4az1yVP/LMO+QPfOyb5Pd95Jvl9320xh/85Lvku5+9Kn/8uStzPCF/F3t5/AL2/+hbZyThzTPy6WunZNeT2sd/gXcZGz178VlBdyneG+b0tbze/eso9YpWTu1qrkMxS1omx3Ipe86VfgYYH8Iytfr29/v6fbzuc7y+zz2X2XKp87Z68EZX/9zucfnw7mn5p7fOyd+8ca/8t9cvy3e//bD8wTcfl9/7+jvkP3zzMfnP3npY/vvr98nfQPyXb52RD+Fn7fW3X8YD/lfk2o3X5MbNN+X27Ruyu3cLBdx7CtbdTsUGhhl0A30wRfjGLkGO9iA/CbjwobYhUbVl1OAIUsJUx0i1cDHOKJflje/+HFP1udS+OEeHvKUWrjbJt2E/w5Tml06Ti4isYaTXGy14uWgjf4Vp11FqOerInV3RQsMM+TKYP+3qmzQ9BTb/svMgT7L5fR6hDr/lzZO3jh+h88ZRg4FgYMsZiPaDgWDg8DLA772H93RxsmAgGAgGgoFgYOsY+M4d3HP6fVvX9iFs+J2PXZeTJ3D7kQ+eDKVz8p6boRS/W5/tPaW82x771vueSznL8FpaV/LZXlYzy8Er2X38yjVZXrpDnPtyO1/HmvMc1tmFfnNP5freTN7enclreMj37Fun5Zdfulf+3vMPyp9/5gn57o+/U37/b3yr/N5f+zb5zz/2TvkTn3hSfuwLD8lPfPl++dWXz8un3rhHvoF1N7AH97qF/W7hQfdtNLg7B/96CsGaKLmq2ezDYxn4hwbCbErWJdiDBx/I3573yn6JW+iZ/XvcwJl4PsNXbp6QD+Gh/vvfOCuGH33hAUl4ERL43ucfke967kqNz16R/+QzT8rv/fg3y3d87FsSqP8fP/2U/NHPXpXv+hwA+cc//4R8/4sPyY989YGEvw750y/fK7+OOh7PXT8p39jbkTd2F3gT/PM3FRBvzfVrkDdwvhs4U5LUAZ6NZ09ALEn4yU1D6kEq+fs01eYrl5TVXibaNm+yAq+5b182+qywYDdBZRf73QTsdbyG1+ttwc9tNZM3gNfn+NVb98i/Bv7RzXPyQ9cvyfdduyz/5dsPyR9++xH5/W9ckd+DB/x/6K36Af9fuHa//OiNe+Xnbp6X990+LV/YOy58r7AOfw7488C6fF+wF7Sy1glKcGJpoOjGAFUEX0pakBhkIHGECx9qG2AKwfg2gT17TNl7qoOLcUaZ3mIoCjeu/ZM/Lx79mQcUYcM5Dqh0Xsba4L+nCbMp61xqOerIQV/T641WvFz04F9h6v2RdnSRtx8NbaSfWXJmMF/axzdpegps1kVPiMzObVZPR7mbSvQ7brxx/ORR5iDOHgwEA1vFQDQbDAQDh5gBfsc9xMeLowUDwUAwEAwEA9vFwIUnX/g929Xx4ez2xPFKftfVa3Lq5G75gAq3AepdT9urJDubL5JwgwkPtXUpSLrFaWulPcxdku3MO7ds79IOfFBJFGNwci3EUtP24RoiW1RldvFXiBfW5cu4jg/wruMB/+u3doT/pfyXrp2UZ/Dg/l++dFH+Dh70f99nHsPD/afk//TBb5b/9N+8W/7C00+kh/y//LV75cOvnRU++O7seycO9pvjTvZJa4Yvvgz/IEF43+Bqn+j1wUX7C/Kh++/cPC4ffet0jbdPy/vfPCM//fV75e+/dF/Cj0N+/4sPyvd88bEaz0MC//Fn3yF/4Ol3yb//6Rr/O8g/9NyT8l988fEG3w39//HlR+SvfvVB+cGvPdDgh6H/g1fulX/2+vkOPvD2GfnczRPyeeLW8VpC/wLwZdgvErePy4sZvnr7mLyyuyOvGvacPvd9A/KNvZlcx4PrBPycJ2l2Uc6ED7z5/h1kl6/RYILIKv43AOyj1bPo4jyF/q/NH8q/Sj4I2KZ/HfaLe8fE48u7x+Vzeyfkc7s1PnL7lPzyzbPySzfPyC8CP3btXvmB6/fJX7l2n/xXbz0g3/XGQ/Jdbz4k/4fXH5ff/9qVhD/x1oPyp4C/hAf/f/fGBfmZm+fk1/Fw/yO3T8rrqC/N4CdMCU3Cxit82Q0zdEuYTSn2ECyXyD3q0yjhQ23C7MTbFpHDfkuY6gipFi7kaz+8lX7S6Juqz6X2xTkkx1ILV5vkW+DPMOF9dTXvoV5713Hla1+C4BtuGXWXfL1z1JE7v5IJgpwR1A1p17zR5Fz/ZSd+C8D6X4R5ByrVu4+f3js9N0MEA8FAMLDhDER7wUAwcJgZ4PfZw3y+OFswEAwEA8FAMLBVDBzf3XnPVjV8SJt99+PX5fzZ293Tte4AdsP78thelJ2FuHWEO8hVEYtboZ1lA44KsQXK+wvqST7Yn0ce3689tBcf3hOlPbmu5C/5/B6FdeShtYz5hHdyHeF8fNj/Mh4uP//2KXn69XvkfS+fl3/8wmX5m194WP7Sp5+QP/bRd8l/9hE+6L+S/kv//xkP+p9987RwndvmYFT2nmOZyneQ48vwDxeE95neu7UlmOxNPICA9QCJZ8/p4fsnr50Sj/e9eUb+yasX5OdeuSg/92qN/xHyx166LP/vFx9c4HegA3/iy4/K//kLV+U/MnzxivxHwH/8/BPyX3z5MfkzLz5cxP/zdx6Wv/LSA/JDL9+/wCvQgR9scFn+9quX5Odfv7DAG9ANbzrdfJD/v7fOy69eOyMfvH66jRsFmz6Pm8hp7Hvkt6AnwE/5wRv3yAdvnpIPwt8AsQ/muIV94Pu1G2fk56+hT4/rsDs4Lz9//bz87LXz8rfeuiR/7a37HGhfkr/01v3yp/EA/3sASuKPvf6w/IffeEy+87Uaf/SNR+T/hQf9fwH4i28/IH/vxkX5H6+fk5+/cU74X/p/cvekEG+2Huzf7XuPnzoed7vfwa7Hj0P6twMlf74J6h6SPxSjfbBtbly1hh8ofLBtIDVwiWHjGu9pyPr1sif1rtzN/lCMM8plefM/adTvqplVLMY5mhfb9FXsu889rDQlf4YJ6gssNGk1LGsb6TVHWyYXjfCVzVFHcy/tOnJnV5Rv2CBnhsaP5lRh5bizcne8aufyHS+Nhatn4IzelnetftvYMRgIBoKBCRiILYOBYOBQM8Dvrof6gHG4YCAYCAaCgWBgmxjYne39u9vU72Ht9cqDN+TsKf53qfMT4r5euvs3N+9I2B4m55tU2LiLeXAu6iXdrPJj/P3mzYtAVAndXQU9io26GfEuudNhe+Xr+TCe6Pjh4BqI0cn1BBMLa+qzMuhg+XDtIeGN2zvyPB7+fuwbZ+Vf4mH+z3/lfvk7eNj/A595TP78p56UP/OJd8oPf/ZR+Ufw/9ar54V/OWCPT42xfiMneciRNboqMy9Dm3/woPQo1vMJXi8mH4DT92D6Csryf5Pw4u1j8pkbJ4v4xPVT8i/ePCv/0xvnOvhF+IhfeOO8/ORr98pfe+X+Bj8AfYHL8v2vdvGXkfOnX3pY/tjXHu3iJfjG8HXkJDwif+xlh1dMR5z6GF59RL7nGw/J9795X4037pMf6ANyfgD4QTz4/6lrF+QX8NC+AR7e/wLw6zfvkWdun5DPOPC3AfDlspfOS/oJVRXVLhibBviA6fyXrdNUmmpXxcYepZ9vVWR4YE1MEbAinpZGF5EUE0lStmD4fqlP2TL3b7iCUfpLAXB3Wij9tNHXSTxIBxvNcZD157XyFoo/x+nd6DPni9cg/Otv+qINvqo56mjZW8fu9OoZKepoUBURjzsttsS62QOotURepBwMA5XsffvBVIoqwUAwEAzcHQOxOhgIBg43A/x+f7hPGKcLBoKBYCAYCAa2iAE8f/z3tqjdQ9vqOx+9IefO7Epzz1PuYPA+nMd8iwqbeszd8ArgIwu9/m/+ZaKxqKN4ILXAolwFtcq6g0vgakPucBhP+XL8QPBX7efupm4nUHBwD7p7alSMzcEH/p9587T82tcvyD954X75cTzs/9HPPiLf/+zj8t88fUX+Oh72/5OvXJYP4mH/C9dONG3Y1gu50KTJks0c7VYltSvTjVK53NdbPU+k3Zs8cYC1c0xcsrR93gJt/gGP0pDb9Jf22ggfm8sxYWN5Kdq+nKqK6gI+tnqdn0Y5Vl9lyh0Vm+dovf/mXIJUaUGO9mg4gwKKWtTAJYZtYMl6zeVUvac6GWCKnQAAEABJREFUuAzxhnCxfP7TRruYeFBONprjoGq7OnkLtFs/x3hHKiAdyFpG57VX3wZf1Rz1t+rcS9uv3K/OsqNAs6rI8thvoZ782RkRjV86L5syKq2+bVN6iT6CgWAgGBhgIELBQDBwyBng9/hDfsQ4XjAQDAQDwUAwsB0MXLz63ovo9Ekg5hoZOLZTyTseuSFn79nbXxe4n+fvhVYwSlg8YG9H69uRAyWz/bG93DVkaLT7y/sWFM8z4KK7DdnHsDPmS/gQ3+Bjffk+h7pf69Zc253JZ/HA/1997d70sP+H8KD/h597TH4E+FE87P/pLz0gv/r1i/LcW6flJn8duK2l5L4OdHnwSzax8CnoWUBgdSFrHvPyCjkGpKxilsqQN6IU69QsJeW+zqKJHHndkj1R6XzbvDT5JMxP3WC+XOZ7rs3OGyvZK2yutL35ZnhoQ6iqqJaxwlawVbUkkLbBU9GbR+e957gEsVKEHL2ROMMF9CRKZtAJsxu5BdSgdRnDqo6R6uDS8AOdvBHeB3en5DI/cZ1FUzrY5BimrO/2ztvo/BzjFdY5BLIMOZDRep1VpG1XsGvU370rMVmJ/WOerkTyvibKS44Wd2hOVUVVBZcyZImB5TvxWwCWIOpgUvBy/O6DqRRVgoFgIBi4GwZibTAQDBx2Bvi987CfMc4XDAQDwUAwEAxsBQMn9PYVNHoKiLlGBu67cFsuX7wtOzPeEFyiEdzhEQKpFRQDzDQVNxM9knPowr1KGFpzp7FSHfON7mknrSXTa60+Le2EpfdL2fVlaE16mF+nNdeh/CZJhH+l4+s3jsv7X76QHvh/39NX5a8+84T8GB72/8QXH5JffPE++fCr5+TL107K27sjX5Otppeulqk+PKYL3j9dyMGN/VQqHWY/65fILZXgq5L7R7fKF9AeXTRRAmvnmKhUadu8dJ/NtaUY/RuJA252qJyqimob03NWoYQHzC2Yih6XAdIEpHYhR3N0OIMDb7k2RaAGbly3Z7LfHKvuvrU/jNJfCoB7sKz/STN9cMHUQTacY+qabv+8dMlepA9HF3kHo+U/N4uq9sp6WUe9x/Q6sv9riY3cl3bNG6WdAu6ChbNLzg51zQzou9fcQJQPBoKBYGCcgcgIBoKBQ88A76Ed+kPGAYOBYCAYCAaCgW1g4PZe9R0iFW7fbEO3h7fHqw/fkMsXbg0fkK+SQeoH3hWkLVp4KnOVpe3hZTnz4L2+J+ojHdiZLa0CH4bk4x6G5Fji0ptfSe//GkC644tvnZJffOGyfN/TV+S//vg75QeeeVx++vkH5X956V75+Gtn5St44M/fBtBduU+P9etlzxY+xXR+MSfMrpealcs6usrrXe+Vt0j7rjftbsBtPcgZ4X3dVZnHJ5uepRyYafVzeUAN5GVpk0+CuoHtmO4l/RsJ36TpEzZqJby0cqoqql1YfPUSn5GSY/VVpthRsWkOvhcJ70eagNQ25OgOz03SccFbTloPuLeQHhxDPKY4gt+fnBEt3pgwUjj/aaM9smTaMHvOMW3F1u55af78GnysXuQ91GvvOq587XMs+uCrmqOO5l7adWR/V54+Ry9veaOwd+7l6v3VjOzJGLjn/qv/7rdPtntsHAwEA8HAChiILYKBYODwM8Dvkof/lHHCYCAYCAaCgWBgCxioZtXvEcHdG4mxTgYevXxL7j23W26B99WIebQSTY9YaFIz0C6Caz2KSRvq9H1T72nTOKC0lJont8ipljMomU/kSem3AVRt7zzv6dfPyD/84kPyJz78Hvmej7xb/odnH5N//jv3Cf184P/m7R3Zy5a2N1qRxX5yjGxt6fyibjAfZb2cmkftvYvrNEt9i6ZPUwk/jdKgnzfpH9afl/3Z00d8H9Snr9ipwLIG45TSfH2ys9GmOEoNT9jbWDlVFdUFJmwFW/MDrwSEtmQq+jTwfWgwH8iUIuRoD+MHb7X0FwL4cJugzdg2scN+S5jiDL4O+TIsy9vG/bT5A5k+BXEje1ppSvsZpqRNiPBagqxlpNcb7eSybqb/Ve6P1Cv3e0ULDTPky2B+BvW8iJ6SGBvCwJ7I/2ZDWok2goFgIBgoMRC+YCAYOAIM8DvjEThmHDEYCAaCgWAgGNh8BlRm3yYx1s7AI5dvyr3nbrf7aO6u0c1H2zW8Rb0XrfW9WdsVsDNR9nRes1TxnmTKoGZIzoG1aUF+YT7R8Vdya0/Tw/0fxYP+/9v7f5f88X/zHvkbzz0qH37lnHz1+gl57daxlJMvXYvNM+QYacSn8ws8Yb56qVm5rKPj1wPMyFs0e4IWbGtKckZQN4yWtESTowsmTLAecjlhyb6tfQslTn3c9L691u63Bk1O3JCVySXLqqqotkH/tKiwvQfMLZuKfgm+FwnqBoQEpHYhMRJHuNiDbUq8/QSurSOHPeeY6hCpDi7ky2C8wT1Y1v+kmT64YOogG84xdc2e/a0N/gwTZlPWS6jlqCPruKbXHO2YXPRgr6yXddR7TK8jd35FC+lnlpztHFOZnadHYmwAA3iN/50NaCNaCAaCgWCgh4FwBwPBwFFggN8Rj8I544zBQDAQDAQDwcCGM/CdO1LJE2gy7tqAhHXNkyf25KH7bsk9p/bqFvhqELAq3F6rAQNT8YIRUMuT6wzljMPjtXNSFk9VM+f5qj1I5hoDzGVmhfzbuFzfncnn3zwtf/ezj8gf+eA3yx/9wDfJT37hIfksfPyV/sypltlwE3JwJrzFpAUZHraEX+gN5qOsV1PzqL2d6yY4fJvUJ+qJWxv6eespbgtz2ZN+IO4N6MW3YJxSmp88mO4l/RsH36DXJ27Ul6Ju5VRVVNuw2DSSn5olTFNtil0Vmxr4PjSYD2EBqV1IjMQRLvZgmxJvP4Fr68hhzzmmOkSqgwu5ImcEdbhGS27cTxubzjF6itUn+Bbyn2HG6orUctSRg76m1xut5LLuo/9V7o/UK/d13RHZuaD7WhLJ0zFQyexd0+0eOwcDwUAwcJcMxPJgIBg4Egzwe/SROGgcMhgIBoKBYCAY2GQGLl194TtwuyZ+aeOaX6QH770tD9x7S9KdbrwgglHBIKCmyYfYRDLyC9cY8tiqbNv/buWq+sn3sb5y/9wmd0RtUuOC2gLVc6Usbu7N5Bs3j8ln37hHfvqLD8mf/si75T99378lf+dzj8rn3rxnvqiCLAHubZukJsfIGXw6v+gT3ieJZO+hLiKbONhajon69GXIGeF9o2V9sumjiyZKsPpeTlRqbFtrgXwazMe1pntJ/0bCN2n6hI1aCS+tnKqKahsWm07mn6vTVZpqZ8XGRP5epA8hAaldSAzyg7db8X8fwNg2McR+c0zVf6qDC/8ygIE8wiXEUN38p432UP7kMTacY/Ki3QK+Bfs5pjR/vcIsL+vIOq7pNUcrJhc98FXNUUdzL+06MnxV/gWA+4ZzInpwDOBl//fkW77lxMFVjErBQDAQDCzPQGQGA8HA0WCA35WPxknjlMFAMBAMBAPBwAYzoKrvrqSKGwRrfo0euf+mPHr/rdRFhduzRDJwqR9VV9Cyibs7SJUEWdHwe+b6ikqkfvO9aU+xf2FP45MlKzRDpDQ6iGSI7FUqr948Ls/hof8/e+Gy/NWnr8of/61vkr/x7GPy8VfPzbNqgZ8jyVFHeK1wyQHXtk1yk2PkDD6dX/4J89VLFcI8JuHaxGnteTlRn74EOTOYf7SsJXo5umiiBN+D1ycqN7StlTc+Kc3HdaZ7Sf9Gwjdp+oSNWgkvrVz+2We2xVcv889T2quvMuWOnke+DwnvS7UVnhwpcLQvYAX/vpUEPtxuKJLtG+ksaNsk1MlmqoEL+SJvBHW4hBgqzJ+wHEP5k8fYcI7Ji5YLWBv8GSbMpqxXUPOoveu4ptcbrXi56CN/hWnXUWo56oi74vB6FjYkrjE3gIELb1761g1oI1oIBoKBYCBnIOxgIBg4IgzE18Ij8kLHMYOBYCAYCAY2m4Gq0qsiekxirJWB+y/elstA5W7D2oPqTmMKDwFxV5N75LirDe9ycd4L7bvcMtHZuw/ZrlKFCok1RK7t7cjn3jwt//qr98rf/9wj8r0ff1J+6NNPyK/CfvP2DjKlAykMVRXVNhZpFVQPmNs4FU3ngGtoWjr/MDATEUrFggUWmojpspnD2vNywk6tDDkjzPayt7xPMr03+QAC1oPJAyhZKmHlyafBfJT0UXqU9tkIn2/S9AkbsxJe+nKqKqoL+Njqdf95avrqq0y5o2JzA993BvMlCT5BqrQgR3skXkABqZnBMNCGKQakbPy0XnM5VeOpDi7kqo83hIvl7afMy2LiQTnZaI6Dqu3q+BbsZ5hy4Ve8JxUrcsC1hsnXPseiDf/qml5HzWokjqOnRGZn6nhc18/AbKbxvwFY/8sQHQQDwUCHgXAEA8HAUWGA34GPylnjnMFAMBAMBAPBwAYzUH2bVHJygxs89K3N8K2Iv/7/0oXb6ayTPvhXlDBA3fe0tXcq91swr7Pf9ZZv+5jtZM23pF/x/76X7pWf+cJD8j8884T81U9dlX/0/APyxbdOy609biC4abscpGeoqqi2Uac2t1Bheh3mtk1FwzngKs65M0/Hj4S0fQpbkZ0Drk2beYu0J+qRWy+D3vL54t7EAwjkvZh9AKXzEla6T/L9Sfh4vsfG2L5J6hM3xhIlsKyqimob9E8H/1lq+nTVptpZsfEg5pyCXEmQGGQgcYYL6Em08AE3TMnB3E1H3jPtqXrm3sZZS6Jgis0lRGfaT5mXnaSDdPiGTT/I+q6Wle+XpYjb4ADV1uuOtmgvyvtXl/oiIsdFZhfUOUJdLwN737be+lE9GAgGgoECA+EKBoKBI8MA75kcmcPGQYOBYCAYCAaCgU1k4P7733sWt26u4m5o/AaANb5AZ07tykP33ZJTx/fwUlTtTngfzdCOjFu2zsvSKh8f00vr9+Mb29/ifXta3Mu+3JLfr6OOnC+8eRoP+u+XH33mceAx+QeffVg+9PJ54X/tj/BSk1t58Isu4X2m5xuqqqj2QRATDL4v+oDwpk9FgwWI9yHFTx8ynZwSZis2MAj0LmQzhqKNMSBlFbNUhpwRpVirZimh5Gstmtgo1fe+ictze1/O655T6gaf43XutXb4hob0FTfaV2qGzz5CVUW1jNW20vc56v2rrbjq3RQblsD3X/JnPIJYKUKO3gA1HSpmIK3jBzVw47q5k/2NYVXdpzq4eJ6W5c3/ZPXpq+pzqX1wDhnDUhvdXVKpBf4ME4uYolVFoSEgfADTv/ZtvRLVOfgXANr/h6wD6CxK9DGAd83v7ouFPxgIBoKBdTEQdYOBYODoMMDvtUfntHHSYCAYCAaCgWBgAxnYPX3rioqe3sDWjlRL/NX/Vx680T6zwiQg9jW5xtC30OIm+/LW6bfeTA71skxOtv767kx++9Vz8jeffUz+2tNX5Mefe1T+5xfuk+ffOiW3K26YLbhDkzsti6ESqoobrDxi8woAABAASURBVG0s8iuoOeDa/NnuUGHmgKs087SSXa8rReiroxt1ZVs5Vtxgvn2fPVq2tHB00UQJpV7om6hcvi1L5eAfdHMf1+U+2vRvJNhcjgkbzUvRtnKq2vn8U1ULTyDzz1PaE5SZYEuykqPv/QhSpQM5miPnjG+vDraQmvxcqz5Cvn+HMyQk30hh/oTlGFkybRh9S45pK7Z2z0uXfoaZUy+ilqOOHPR1dkJkdvGgq0a9PgZU9D19sfAHA8FAMLAmBqJsMBAMHCEGZkforHHUYCAYCAaCgWBgIxnQ2exdItXZjWzuCDV13/nb8tgDNxcn1oW6lMZ8Q2mBxUyWcjbdZ72bLPVrMcpSHL5rePD/wa9fkB/41BX5/3zyivyjLz4oH33lnLx26+B+CQbbWwZod3Cqqqi2sViwUbfSF221tCUMRU4OuEozT+MfNnIf7XotNY/au3FX36LpK27Sth2To2VLG4wumjAh72fCUqWt8/J978c8j3Zpv43wsbkcEzaWl6Lty6lq6zPQx1av55+pZq++0hQ7Kjb1KL0fkSIgtAs5usNzhrebdP6r9y2jpnUe9G421JVO27eRUMhfgyWq2U+Yl0ssmy4FZ5Ac01Xr7JyXpt37c9xplNmdLVfvQEOze0T0lMTYAAaqSi5cfvL3vXsDWokWgoFgIBiYMxAiGAgGjhID+Gp4lI4bZw0GgoFgIBgIBjaPgarafadIdWbzOjtaHV08tyuPXL4lzf06WXLwfh7Rl84Y0RffZj/PZSidI4vd2lP5ja9dlL/40afk+z7xDvmXL14S/up//oUA3lwubXHQPmvZJL8sG8w31pOqimoXIjxlCWM7Thi/060VC3PAVZp5Gu0yp4yUUNp1zb5Sm/StsC1ul8N4o7TYaElL9HJ00UQJvgevT1SutK0va7rnkz6uoyyBsY3DATdaKkcfeVHVns8/RqdC/rk6VZ3V76vY0oPvRcL7kCIgtQs5usPzg7dc+ksB/IsBBG1i29hpnQnN04ZY6eSeDaCQLwM5SxipmP+00R5ZMm0Y55Ac01bs7J6X588w4f31Iu8xvY6s8qonVfiXACTG+hlQOba7W+HP+utvJToIBoKBYCAxEJdgIBg4UgzwO+mROnAcNhgIBoKBYCAY2DgGZrNHRGYnN66vI9TQzk4l91+8JZcu3N7fqXUgnTFiIGUlIdZYBispNrCJ7yFPQ+yXX7ws/+UHv1m+92PvlA9+/by8fOO43Nrbrq+iOEa6x8yuDebLj1yyVVVUF1jk8PZ5jkV0Sm2leyt2ywHX0LR045PSfJT1WmoetXcjr75N6hM2ye0JckZQN4yWtUQvRxdNmOD7oD5hqb6tWdZAPg3ms3VmmzT/xklr0MuJm/SlqPtyqtr6/FNVH16xnn+emr3iMhNuR3YM9l6kNF8qTQ5zpMDRvhhH9mCbMtG0hbTYWbyc6hhNDSjkjFiWN/sJ83KqPpfaF2eQHEstXG2Sb4E/v4T31dW8x/Q6cqdXPSGiZ7mXxFg/Azui+vj624gOgoFgIBioGYhrMBAMHC0G+P3zaJ04ThsMBAPBQDAQDGwWA1pV/K8C4jcArPNlOXt6Tx5/8CbuzyzRBe+nGfJ081PmsTu1uZfilmofev+rcqzxsb719N9pb33r0PMeYjfxgP9/+Z1L8n/9tW+V//bj75CnXzsj1+Hbq5CA+GGYPAnBL9UG2sTY+VQV77k2Fmuy1y+9lovoirTpt1GUyAHX0PTpOaeMifCaQzZz5G3SnqhTbm0o8zZS2BZ7ObJksrDvwfTJig1vbOWNU0rzcaXpXtK/kfBNmj5ho1bCS19OVUV1AR+bRs8/V6epMuWuis0Jvg8NtAmEBIR2ITHID95q3d8UAGoYg9iayX5zTNV8qoML/zKAgTzCJcRQ3fynjfZQ/uQxNpxj8qLdAr4F+xmmNH+9wiwv68gyVz0pMovfLbcMVQeRc1JVv+MgCkWNYCAYCAaWYCBSgoFg4IgxwO+ZR+zIcdxgIBgIBoKBYGBzGLh49fdeEdGLEmOtDJw9vStPPHRzuAdFmIDoTPqJTmCfDj6Mz3EQD37zmsneZ+/z9Nt4uP+Nm8flV756Sf7kB98j/83HnpQvvZX9j0jJVY75+sMg7Gj8om0wH+XQGXGTUHIs8nn7PMciun9tTStIQo6RVnx6zmm91Gd4vY5u1NW3Z/pEDdr2lMYbJW1itCyTcowumigh78PsicoNbWulyaXBfFxnupf0byR8k6ZP2KiV8NLK5Z99Zlt89TL/PKW9+ipT72hc5u9F+lNthZYjBY72Bazg37eSwIfbDUWyfSOdBW2bhDrZTDVwIV/kjaCeMFKVP2E5RpZMG8Y5JMe0FXt3tzZ6f4730Wj6CwDnUIqbQsRcKwPHZW/vm9ABX1qImMFAMBAMrJOBqB0MBANHjYH4AnLUXvE4bzAQDAQDwcBGMaB68nHcm4m/ALDmV+XsPXty5cEb/V3gReoE6TN0gvtwpIftuB1KuY9lnVTrJZedxGUd857YV8Lwul08+Oev9f/ASxflL3/iHfKXP/6kfOq1c0I/WxpejSiTcsB9WKY/Gr+Ae3vsjKoqqm0s1uB1Sn9JxMtFdFDbpKCimRxwDU1LJ58G81HWa6l51N6Nu/oWTZ+wSSvRz9tAcVvs5UD65CHfB/XJC5YLsDRhnFLSHkJ5pw3wlpqesK2xcqra+gycsBVs7T9LvY7QlkxFnwa+Dw3mQ1hAaBdytIfxg7db8TcFbBM7zVnQtNdhTjKbGlBmc5BHqKP1/E+Z6aOLpkxg0zmmrNezt2/BfoYpzS9iWi4ljfS/ATiR1LislwG8QHrx3KP//r3rbSOqBwPBQDAgIkFCMBAMHDkG+P3xyB06DhwMBAPBQDAQDGwMA9Xeo+jlPBBzjQzwNwA8XvoNALhlk+6v+d5KPh8f09PDdNziNDmWz7jVHJLMK2FojcVK6zq+/p5fv3VM3o8H/3/n2cfk+z95Nek39maJOlUVVcXN9AVU4RMRFUmQvmEJXvblbpnfH2mG3g3eTx2h4lRVUW1jkYjXaom/FLDI31BN0VcOuIamTzdOKRd+Ff4juLYhmzcULeWAa4rpy5Avg/dT763NYI7e5IkDeR9mT1y2tL2VpiSnlB70Ed5HvbTX2n1szGPihnwpr7OsqopqF4xNh/xzdbpKU+2s2Jjge46g3sKcU5ArCRKDDCSOcLEH25SgSuBqgbmbjrxn2lP1zL3JE/ky0E5A0RSHLM38p412Ke/AfNaslwdWvF3IWuDPMGH2QtaanlYh2qvDWgsDKvccP3bt3WupHUWDgWAgGHAMhBoMBANHjwF+Xzx6p44TBwPBQDAQDAQDG8PA3jvQSvwXASBhXfPYTiWPXL4l952/vWhBoRIQzaRNNI59KPawn3JoGfcvobWmTqgqlf1CmlvV0h71ltKEacvA4DmAW+jhg1+/ID/x2UflBz91RX7py/fLqzeODyysQ9xeVUW1xmwuFWED1PK0BC/LmVvp9ceizi/rlDlKh1PVhlPVWl/k8fa5hyxC26Qpms0B19jMl3Tt3DO245rieZu0J2yF24+ht3xpYW/yAQTyfg6gZF4ib6HPzn/u8302wu5rfuLm8rK+nKoOfAb6zFXo/vPU66vY+2D2UJQZxJxPkCotSIzEGy6gqEUNXOKxDUz5fk2fqm/b/0548z9lpk/V51L7NodBtulQD3pa6VzunFaZnZEYm8HA6UpnVzejlegiGAgGjjADcfRgIBg4ggzMjuCZ48jBQDAQDAQDwcDGMICbNfejmbg9AxLWNU+eqOSdj16vy+MFSXdua2txpX9hjWt4OC4e+QruV8DgA300ViVI+m+7ocp+UUm9tsLCBDzA762JXKRJB1KPZ18/kx78/9inr8jPfeEh+fr1kwjUh1IsqiHQupDCUPhUVVRr8C8FEKq1rTqXyOtMhWcMSNnWWToav8SX/PT5c6pqw6mq1wX+GvauKEvZ/KFocQxI8bOUTk6JOqZi/wi0fsj6h6KFMSBlFbNUhpwRpVinZikp93UWTeTI6/bZE5X325ZKk1OCMUoD7RL8fmvVS83lvhU2mG+d28V/j7Q+C7lihQ2lf0NX2LAPCG34JCMenfee40+gF7HhZ5yivcQZLp6SGWzC++CaovxK92SPQ1hlsVQHF88ROSO8L+lZ4b6fMu/Plkxr4hwyhmk7SLuzhdk9En8BILGxEZdT6OIJIGYwEAwEA2tkIEoHA8HAUWSAf5Y7iueOMwcDwUAwEAwEA2tn4JFH3ntZRB8WkfH/ZBpJMadh4OTxPXmCv/5fC/vTRxRCRZc99C8G4eReBFTO/OE7fQnMyZECK77kNcxOZdq/YSC5cHn5xgn5J198SH7s6Svys59/WJ5/83TxXidSMW1DL6WYzwwpDPpbwB1gVRXVOQSysK7jUnhywLXNMz9On108o3Oqqqi2sQj72+imL6Jboyk6zQFXaeZpMyTlPtpwY1LzgGsTp2/R9BX3aduOydGypQ1GF02YkPczYanS1nn5/dil/TbCVzrEhI2NlVPV1mfghK1ga/sczSVCGz4V/S0DpAkI7UKO7mjxBqPzcHvLqMERpIRVH6NTAw78uEoDFIQL1/6Z/6TR7s8+gAgbzjFBWcWfLmensfEOEHOtDODlvke1etdam4jiwUAwEAwEA8FAMHAkGeD9rCN58Dh0MBAMBAPBQDCwbgauH7v1IHq4D4i5RgZOHq/kyUdvdDvA3Zqus+Bh3tCD/xTHOkoI/9AfZj0Z86i967v6Xqijk1u7M/nQSxflRz51VX7ys4/Kx189LzfhQ0iYkoNfMnMfc6WTLc0o5zfhRmnlwVBVmQGqKqpzyBJDkVMC3Ns88yOVXoux86nqgkun1+t4+zxHHdmqq6LbHHCVZp7WZ4v0R2TTxgG0WipxJ+/HIq3r4rN0KPoOqB+WWgZspy+PsY1DqdkJmyyVo48lVVVUu2BsOmznZ6qCkGWANAGpXcjRHS3eYOAt16Fo29jBMSTHqs/Q2h8GeZvNJfWEkaL5T5vZI8umC6P/lROHPfWUCv8iwHSNx87LMID31wmp5GF56j/gr0tbZknkBAPBQDCwcgZiw2AgGDiaDPD+y9E8eZw6GAgGgoFgIBhYMwPVjlxCCxeAmGtk4OSJPXnnY/P/BQD7UFwIiNHJB/+4o1PM4x4EgqMP/ZGz1OR+q8YShX/n2kn52595Qn7ok0/K+792Sb5x44RIpbhXqYOrGfXgF0/CfPVis3Ip2L8M6RmtHXAHeOagqs1+PcsXboXqAXPbpz+OighfB4OPjZ1TVUV1gUU+bm9KjkV0azRFpyXAnc9SWj+npex8xw2x81YnaCsv0c/bQPF8E9oD6ZOHWD/H5EUXBfLSximlxSzbbJPm3zhpDXo5cZO+FHVfTlVbn3+q6sMr1vPPU7NXXGaC7chKDr4PDRZLpclhjhQ4ehfjxcsZDEOiaQtpwREkxxTHaNWAcSe82U9Xn+6MAAAQAElEQVSZySn6XHpPnKFDHH1LbyAyOwuc0n2siNSJGMCLoBcfvPnGoxPtH9sGA8FAMDDGQMSDgWDgiDLAP4Md0aPHsYOBYCAYCAaCgXUzMLuC52WPrLuLo1yfNwcfvnxLLpzZrWnA7ZlaGbkyLz38z/KSHz5KCMGdOz78Fxv0G8xXkpaTy1Lu3foGauziIf9HXr4g/91H3yX/9IsPyYtvn5Tbe1ywKKo4Y45FtKwp3AS/iBpoGxDGNMskXPNpHi/noV6RcnH3XFVlBqiqqAKyxFDk5IBre2e7c3+0/PVoZ3YtVa15zGSdabfQvawjW3dVdOwBc2j61JxTxuq11HLUkY265i3SnqhBbm3o522guC32ciB98pDvg/rkBcsFWJowTilpD6G80wZ4S01P2FapHH1WUlVbn4Hmn076z1Pq01WaamfFxgTfhwbaBEICQruQGOQHbzd8h5EGtBXUEBBbM9lvjqmaT3VwmTksyxt/wnJM1efS++Ic4jGwcHZGRE9JjM1g4Mwt3eFv/9uMbqKLYCAYOGIMxHGDgWDgqDLAP28d1bPHuYOBYCAYCAaCgbUyMKuqS7iBE78BYI2vgs4qeeyBm6L8RsSbacv0kh7883agS+ZaYu7iQ/8acNBvgNk7LYeyN+kAAqiP5/5yfW9H/v5nHpfv/fB75DOvnRX+ZQBFDHO0CcUbO8fYIkWCgS8HYTalYM8yJA3meCTnwKXJxaFmDqqaKg0srUMKkQOurZhLNGlH4+tgMB/l2BaqKqoLLPL5s5NjEd0aTdFpDriGpk/POV2s81mmL6Ibo1lrXk7UnC9hvFGaf7SsJXo5umiiBN+D1ycqN7StL08+CfNxnele0r+R8E2aPnGjVsaklVPV1mefam1bfPUy/zylvfoqU++oKEDwfUhQNyAkILULiZE4wgVvs/SXAigTtpAaHEM8pjxCqoMLuZpBEtQTRgrzJyzHyJJpw+i/RRztecXZPSoav3R+zsZ6RVVVZ1RvPbDeLqJ6MBAMHFkG4uDBQDBwZBngn62O7OHj4MFAMBAMBAPBwPoY+M6dSqr7UP8cEHNNDBzbEfm3v+mt5arzwT/hsxUGAcFZP/R3Dqcy3gHjhk6wx2H5q5CFEjd2Z/LMN87Kn/3At8jPfO5RuXYbJKU7i5KuvDnKG6UG2mxFRoZidQlDyxRBA7+0EmZTIoxJzQMuTO/xOkKDM+XiULM5VFVUgcFV86BC5oBr0+ad9uOPVn4t+ndW1ZpHJxfZ+a102ovo1miKTnPANTQtnXwazEdZr6XmUXs37upbNH3CJq1EP28DxW2xlwPpk4d8H9QnL1guwNKEcUpJewjlnTbAW2p6wrbGyqlq6zNwwlawNT9DS0BoS6aiTwPfhwbzUYJQ6UCO9iAvCbjMHPD2E5gJ28KQ9ZvLqfpv6kAx7pblbeN+2nAGvth8+K8nwBhtiJjrY0BVL+3JznvW10FUDgaCgaPMQJw9GAgGji4D/HPU0T19nDwYCAaCgWAgGFgTA5eeeulhrfQdayofZecMzLSSpx6/Mbd6BG+aIa8VTb6Fp/Xg32KUi5SFRr9h4e1qlpPLbuade9zee7hT+LXrJ+X//8WH5M/91jfLs984C48kSBouOXlpS61BtZullAobM8VkZCiyPEbSkS0N+EWWUJHGt9DaXpkP76U+d/cK5iTgUDMHVU01exdaQKHkgGuNc2Wl/bH4OhjMP1ZIVUW1jcWaCmoOuLZtKhrOAdfQ9OnGKaX5RUzLpWzeyFs0e4JObWtK8mWgTYyWZFKO0UUTJeR9mD1RuaFtrTRliVP6Sxjac22xvNGJG8nLmc2yqiqqXTA2Hbb/M1VBjoHvR9MpERKQ2oXEID94uyV6ZjCIZIMamLhuz2S/OabqPtXBhVyRM4J6wkjR/KeN9siSScI7FzV+C8AkzO5vUxU5gz9O3r+/VZEdDAQDwcBKGIhNgoFg4AgzwD8zHeHjx9GDgWAgGAgGgoE1MXBz9zxuBF1aU/UoO2dgB9+Ennhw4C8A4E6NCF6peX4SuIOTJC7FB//wdybXGDrBucPiJufugxA3d2fy9Kvn5G89fVX+wbOPy1u3jom1QQmaxEB7gYUmzYq5hhBvkOY3S+F2mdIZimiOTlLmUNiGvj4V+0oHXY+KpCwZGSkPB5w5qGpaq1hLQJQngznKmRN4p9/SjmavBaX5vCx1oqqi2sYijz+LORbRrdEUneaAa2zaEvJJmG1SxDSTsrnDWjQ5YadWgpwRZnvZW94nmd6bfAAB68HkAZQslbDy5NNgvj5Z2mftvjU1m5f1PKiqqLbh46vV889Ts1dbZcrdFJsb7L1Iab4kwSdIlRYkRs2NJFpmMIhElYjATJAtGdavl1O13tSAQs6InDeEiuXtJ8zLYuIKnbMzInpMYqyZAbzmJ1WqBx955N++Z82tRPlgIBg4cgzEgYOBYOAoM8A/Gx3l88fZg4FgIBgIBoKBtTBQ7ezdV6k8tJbiUbRh4KH7bsrDl281dqPwwT/ROObK/I7eUg/+mWuYL+8Ii1N2gj0O5t4t3Nav3Twuv/LiZfmbePj//q/eK7f28PWwb3+s6wst/IqbxtrKbCwo6Saply4TanFq2rF9LSY6p0Ifh6adBdca0gyFlgOuwZnycUBVFVUHrFIHqN3pE0zvZt29Z0072JHGZKk9VW3zObfrXNxSTX9Jx8s6slVXRbc54BqaeTp+cqXtU9iKLXLAtWkzb5H2RD1y62VRbKG0uJh4AM4N6iVvJX8/0iZ83gEwdGclfJOm39lOS62yErm0xaoqqguYfzrpP0+pT1dpqp0VG3vk7z1VRHNgzVGfYAXvNWkwgyPRJCJQE2RLhvXr5VStpxq4JK68REGYiTdKmJ3Jn7AcnaS7cOhpET3eV11iHCAD+LP/5VuzE48cYMkoFQwEA8GASHAQDAQDR5oB/jnoSBMQhw8GgoFgIBgIBtbBwGxP7setmEfXUTtqLhj41qeuLQzT+h784wUbffCPnMG7fD5O3Wp6Sf8QfO6d6tifv/L/K2+dln/8+UfkJ599XJ597azsVvxqiCAOUZXQ3NlE4TpNGhfspM9Di51E1P1Dy5D8WKQKTUVmKgkwpQXpDpXl/vErFUYJi161tavA8lhEvbetixsKPQGHUVVRrTGbS9XaVoVEbmcqPGNAyn7mJuWWjsbXgshjpb5VteFU1esCv2BUA0Bo06eiwTEgxc9SepdPFftHoHUhmzEUbYwBKauYfWW63EliTPLRt4H352umsn3NPn2q2tm+pfKeU+oepfxsy/WZpeZy34q7y7c3m/8OIVRVVMtYbStDn6U+ttqqq95NsaGHvfcaX8YlyJUO5OiNxA8uoCfRMYNOmN1IUIMQrps72d8YVtV9qoNLww908kZ4H9xC+Lr+p6pP9/lD+s4FFT0xlBGxA2NA5fzeiRP3Hli9KBQMBAPBgIgECcFAMHC0GeCfeY42A3H6YCAYCAaCgWBgHQxodV6kiv8FwDq4dzUff/DmwuKDf2LhkXRHTvFKVSp8+C8csJOfuqHky2PMMZ+X9Hv42ET67T1Nv/L/x5+5Ir/0/IPy0rWT6Ui+DX5J9Lbp9Y1I8IEVlUPTqiVCNjc4EYSJbJHSvghjagNFZg2BBmgBIikmI0OR5dGXrggsA6Rh5plwzWceoT0PtQT9LYCsGaCqojpHa0WPofCXAHdhbo0rP1L/+6b/SKq64NLp9YoKIgdc2zYVDeeAK595ypAt0heVzRsH0Gpfidw/Sk6+gPboookSWLuEicrl25ZKl3xcV/LTx9jGgY3lmLDJvJTZLKmqotoFY9NhOz9TFYQsA6QJSO1CjubocAYH3nJdiraMHhxDcqz6CK39YdwJb/lPm9l5r3pSRE+JpENJjLUyUMll2bsZ/wHAWl+EKB4MHDkG4sDBQDBwxBngvbQjTkEcPxgIBoKBYCAYOFgG+P/+2xN9WOK/x5B1j29/99t1C/mDf3pxQ46iefBPY+6j2qDkY5B+gnoO+g15bGL7dqXym79zn/ztT1+VD33tXnnr9vHee4LWopf88uht6my5wi4eAltsMMnBqSmrtCdzJEWpKTTD3KuQOWR8qNvJ9L5VisAYkILZl4UQZikKd3G2cnFHuPSXAphTXOydTPJIse2++ONQ73/fDJ9TVUV1gUV2BTUHXNs2FQ2XAHc+S2klX72uP1LHN+iat7ri1vLt++zRsqWFo4smTFhzP3n5oZ/xPHdCVu5u67xR2ne34+hqlvDwC1S19fmnqj68Yj3/PDV7xWUm2o7MeJTej6k0OcyRAkfz4jlLOi4teraQFhxBcqz6GPn+Lc4QpL1MTfspM8k1s3tEdEdirJ+Bs7syu7D+NqKDYCAYODoMxEmDgWDgqDPAP8McdQ7i/MFAMBAMBAPBwIEysHv65FkVfehAi0axIgPf/u63RHoe/vPBPyEcigsB0Zp9vpKfC+knqK8J/9MXHpa//fQ75LnXzsrtalbf0FQVPmg2qGrtl/JQuD1msAnzwZz/X9nbvylA0q4iSVjyXKJkx+33ZJqkQW0BxSqFPwGXmYPfEym9U9Me3WtpgcLpwR4N3o80TO+hDtd80soxD3VEKw+HUtX0eqmqqAKyxFARybHEsk1PyY9EO389xs6gqjWPmazX2S10L+vI1l0VHXvALE2fYnrOKf31Wmo56shGXfMWaa+4QW6Zo5+3geL5JrQH0icPsb7H5AXbBXxp00u8WszL9k4bZPkmTZ+wPSuRSyupqq3PQPNPJ/3nqenTVVvlzorNPErvRaQICO1Cju7wnOHthu8w0oC2ghoCYmsm+82x6ubz/e/kOy5/wmb3Yqdjq+4u9rsDBh7YqfSxO1gXS4KBYCAYuDMGYlUwEAwceQb455UjT0IQEAwEA8FAMBAMHCQDe9XuhUqqKwdZM2p1GTh7z65cvnirHcD9MQGqCheLONVczEloHFCYR0DtTPqJTuAuHNxvH7i2u5Me/P/EZ67IKzdOLP6XBoUW0ra4I6uquEFbQ1U7R5ZsKGyCXzANtA28CVlhFw8sWUxLdNKpYntSmr9ebJaXgkoAXGhdZpAEdaiyzFDs4DG2RpFgYI8G8wn2K0PSsDwvU6Dn0uThUDMHVU2V8mUdW+HJAddhmXY0ex0ozUc5dk5VFdUFFvkV1BxwbdtUNFwC3H3Tp5NPwvvqdd5jeh3ZqKu1lssJmvQlyJnB+wfL+kTTBxdMGLT6uZywZN/WvoWcU67xca8ztnHwDZo+cZNWxkuWVNXWZ59qbTM2Hbb7M1VBjCF/L9KPsIDULiQG+cFbLNEzg0EkewupQfuSY6pjpDq4kCtyRlBPyIrOzovEbwCQTRjH8UfM+++//71nN6GZ6CEYCAYOPwNxwmAgGAgG+GeTYCEYCAaCgWAgGAgGDpCB6vZx3IaR+AsAB8h5qdTvevKaKG6cNbG53jz8p000CXNlWR/TmUtQvxtwjxz72O/t28fk+z78TfJP8BbUfgAAEABJREFUP/+I3NidSb4V7bHtmKOqeJC+gKo2e0nPUPgNM+gG+mBKhR1yCHxig4k5EDOX7UdpPoQxzfJS0s5oG+eQBrRVxodidQljKxUJBHskqBsQwjTLS7gxvcd0uAdnysOhZg6qiu4Hl9XBtBiqlzAPy/TH4mtBmG/sjKoqqm0s1lRQc8C1jVPRtAfMoelTySfhffVa76FeezfyyvY8JmzSlynzNlDcLzZ9IH3ykPVgcvKC5QJWnnwazEfJVZQe9G0kfJOmT9yolTHpy6lq6zPQx1av55+nZq++0lQ7KjY22HuR0nyUIFQ6kBjkBm+35nvaDA7aEEJsE0PsN8dU/Td1oJAzgrztnEHF+F8AgIT1T7w091anbvFewPqbiQ6CgWDgsDMQ5wsGgoFgQPjnj6AhGAgGgoFgIBgIBg6QgT2dnRTRcxJjrQzwLwA0DeBuDPXWw386PJhDjPkYZx5Bfb/guhz73WOev1epfP71M/JXPvIe+cTLF9PDdkm3Tn0BScN7TE+BgUvKw51FVZXZHKoqqoAMD0WYX0QNtA31bf78fx+ABTYt0UvEzCztiTCmZXgpkixcZg44Qu2X8aHI9BhboUgwLN8rFs2nrTU5dw8KFRFVbV6nGXRVFZUlBpNKWGLpNqTY0ey1oDTfWP+qKqpd1Ovqd7LgJ2+BOrJVV0W3OeAamj6dfBrML2JaLmXzRt6i2RN0altTGmeUtInRkkzKMbpoooS8D7MnKje0rZWmJJ8EdYLrKEtgbONwwI2WytFHXlRVVLtgbDrkn6vTVZpqZ8XGBv9epA8hAaldSAzyg7dbomcGgzAb5lYRxH5zTHUA1tk5p6LHdKoSse8+GKikevj2Mb1/H0siNRgIBoKBO2QglgUDwUAwIMI/bwQPwUAwEAwEA8FAMHBwDKhqdb+KvPPgSkalEgPveOR67caLQWX04T+TDFxDmG2SPsLsZSXXGJZdwzxbU5C7ovLca2fl//upJ+WjL12UvT1NX/x8qqThPaanAHaQDmRk2A54o8tMNUFV0z4yMBQxA7+gEmZTVtghh8AnNpjkAb83uZ/B+yXt4T3U516oaB1ngD3XIWRsKPbMMb5GsKqG9UmpIslfX83ycigii1HQ0i44oL1OlKqa6mkhv+NikkcnYXsddiy+BgbzUY6dTFVFdYFFfgU1B1zbNhUNlwD30LQl/Zxahsmh3dYcsxZNTtiOlTDeKM1HOViaCTkGF0wczHuhPXHJ0vYsS5BLA20D15hukr6NhDXo5cSN+lLUfTlVbX3+qaoPr1jPP0/NXnGZCbcjOwZ7L1KaL5UmhzlS4GhfjCNSM4NBUIe6dcSw5xyrPMTORezGNxZEzHUyoOdmezP+ToZ1NhG1g4Fg4CgwEGcMBoKBYAAMxNc/kBAzGAgGgoFgIBg4KAauXn3vyT2RhyXG2hn41qeuifBOm4j0PvxnnEBOM3PbAn1+i5ck1xClmPcxpwSf4/SbuzN5+pXz8lOfuSKffvW87PGgXI8cCgO/CBrMV8v6KlzXQNLoj6Rw8ZLW4I7szEFVm50VqwiI1qTPUOqzTs5/UwBXIEJRQhbivt20AQ9CMwcco3UObF+ciqwcxcTMqbAJ9klQb6NtIb2ZPmJ6E+xRUh4OpaoyA1RVVAERUZEE6RuW4GVf7hb6/bH4WhDeR73vWKoqql3U+fbAyss6snVXRcceMIemTyWfhPep1P8IZBuyeUPRUg64ppq+VJc3SYxJ3/CLTe/LPQi/9WDyIGoWalh5SnJKUDfQJsymLGyzGS42l2PCzvJSZltJVRXVBcw/nfSfp9SnqzTVzoqNCb7nDLQbgE+QKi1IjMQPLjOHRBWogUsIqFsx2WuOO218dhY7Yd7p+li3MgYeV9l9aGW7xUbBQDAQDPQwEO5gIBgIBsgA/xxBGQgGgoFgIBgIBoKBA2DgGyKnZrL3xAGUihIDDBw/VsmTj91IGenhP2+IEckzv+Q23X2+kp/5JTDXUIrTZ3GT9C2J67s78uGXLuHh/1X55MsX0l9usG3SDdDGwIamO9VcXam4aaouE+p8eq/p81CvSHloSFVF1QEr1AFqa/pYSa+T878UUHvTtbCo4BJ+SW7725YI7fqK9sXAG85JFxFmGKQwFBk5Cmktl8LK0e5V066Cq4PYUCg54OqdTS4OpaqiqjIDVKGLiIokSN+wBC/7crfQ749Fvf1ayDA3IqKqLUgz+MAqRxPcHkXRaglw981SetfX9fTtt1b/AbZZKrWv92Npg3WRV+qFvjX0w7JDIMdEnrOGVsdL5k3SHl91VxkskYMbqmrrs0+1thmbBvnnKe1pKk25q2LzQRiPkCBYEiRG4gwXo2VmOqiBKgaYGz+tVy+XaZq/AYDnXyY3ciZl4FKlemHSCrF5MBAMBAMiwUEwEAwEA4kB/lk1KXEJBoKBYCAYCAaCgekZOFbtnhbRKxJjrQw8cvmmnD65lx6Op7t+eTe8q+Z9tIkxn497nWsN3u91i1N6v+n0j+Dm3kw+8tK98nPPPZ7+y/9d4Vc9xRE9JHnriCAG6AK1Y2HzZmGCSAot1insBeqoisBLKGQNWmVINhS2qorqAjPoM4GdAanNVGg5ZvAR9AvWelSwW0AN3IzzKUmHWxqIdHkTbf4RaIbkxUJVaAovMAMwXRb8IskWNxSeMbj0RlVoHjw7UfuktSstD22i3tvWJRsKW1VFtcYMklCtbdW5RF5nKjw54DosMz8aXwci95vtz62qDaequS6I1RCppAy4t2EqmvSAOTR9qunklDBbZfGPQC9D1j8ULSwDpK1i5qXIGZH7aXfq0Zmjk3SAjryXkn0A7ZTKklPCYtQJs0vyAFodL7GGxkolzcd/jxCqKqpljB9q2Yy+z1HvX3av9eQpypbA9x6RYo5HkCoJkiIijZQjNxIDuIAeMcxgE2Y3csPZQdsyhp3zOASTIGKulYHT+IR5QK6+99Rau4jiwUAwcMgZiOMFA8FAMFAzwD8T1Fpcg4FgIBgIBoKBYGByBm5V1elKJf4CwORMDxf4pndcF97Uk9KNMO+jTuTblXx5Dm3mEdQ96Mvh49TH4mwebyaZYxcP/z/8tUvys88+IV94/SyjNbAPz0rkDlWtXainA0BIfCKWSYKI2Dp+qTTdpKRhlpcp0KztRup4c0VCqufkDA5VFdU5muS2ojCXAdKkkvw3B3AlIwDVOVASmbIUfJaqiioBr/ZAxodK95++VYqAjgDh+Sxl16H+SB23aycvnVdF1QHJCrQmHWNoLdg+Y+x4Pj52OlVtcbrIr6DmgGvTp6LBZYC0fC6zjDn1Omo56sjGXSduM9++z+7w0pfo/Z1FB+jwfZi+xvKlfzeyLbZE6UHfRsA31adP3Ghe1pdT1dbnn6r68Ir1/PPU7BWXmWg7MlMEnKSNEOhCJcdEPW3DtokSNNpIKC16ENu2uXMeh+AH0rY1fgj71Uovn799455DeLQ4UjAQDGwKA9FHMBAMBANzBuLr35yIEMFAMBAMBAPBwEEwsCN6Ck8Z438BcBBkD9S48tANmeE+WCfF+7xuifQRZvdJ5hB5nD4i93ubcaLxwZg/5JeWbBKS8vwb98hPPfMOef6Ns7BV6n8Esh/C0bqjiVWwVSER0zn4hdF0kwhJvrnFxmRnYdpI0iitTYHCpZWLnmeAqoqqw9g6xLUAuKS+zd/zlwKyRSiJuiKZu2NLGu0sRZbCn4DLDGj2oz6PQfROTXt0r1yQQ+HwKL2+jCMNk1oOuDFzL224O5P+FnA4VRVVh86qgkPhywHXts/8SCV77Iyq2uZzbtfr6ndy+zcG1JGtuyo69oBZmj7F9NL7vF5rGV7WkY26+va8vsIm/bam9/M2UNgWezmQPnnI92H65EUXBazkncjFLhumlQ4zYYulcvRZSVVtfQaafzq5nZ+rCkKWAdIEhHYhR3e0eINxJ9/V1smenhCZndV1thC1jQGtntDZzkUzQwYDwUAwsGoGYr9gIBgIBowB/nne9JDBQDAQDAQDwUAwMDEDe3r7JEo8BMRcIwPveuK6qP8WxPthhPXk9SGfxbwsrWW8z28xxgnafQ/6GS/gxbdPy1//xLvlBUhhnHsk0FhAEawh0ERIgUFFko9SOBSaA6wmTt3WUdImWglwNMuxH8wm7NfQjzAmtRxwY+Ze2nAXJ2MtoInZHKqaeigtVDg92KPB++tb/vlfCsBimz4ZOkqmmlCTtD0pzVcvNauWimxFIAEX7jODJKgTCI9OFU076fzat0ARyMEeDRZDGqZZXsKN6T2mw12cFk8SB5o5qCo6lgQZGopgCXBv88yPZK8DpY+NnVFVRbWNek39Tt76vxSgOE0JcJdmnko+Ce+v13mP6XVk467WnpcrbtJvTZ2cGWgbBstakpeDCyYO+j5Mn7ik395Keplzynwf9zpjGwffoOkTN2llvGRJVe189qkqQxNiOz9XyUqO/L3IeCKOHOaQJppSjtKFJ28AhdTM5pI61I2iY+f8RrVzdJtRuTSr9uI3ABzdd0CcPBiYmoHYPxgIBoKBhgF+r2+MUIKBYCAYCAaCgWBgQgbe+95js9nOU6hwHIi5Rgb4vwCYKW/Uooll7s4tm1PKo49Aqdakz2ABe/BvtsVNmt/JF946Lf/dh35X+rX/jdvyvWyCVHyAuqTbt9QIfkEkqBsk3cmElUsRgTeBawizKYWDSgZvco3B/FwmaVfzmJQ0zPIyBQYuKRf9zxxUtanSt1QRMFiflOarsEMOgU9sWKKXiJnJvQzmQxjTLC8l7UzPDBcDjpH80hlthyKrhHZW11K4iLxP+hDCpJYDbszcSxvuwckcVRVVldkcqrUtywxFkgfMwzL9sfLXY5kzqmriVbWWizUV1BxwbeNUNO0Bc2j61JxTxuq11Dxq70ZefZvUJ2yS2xvInemUo2WZlGN00YQJG9KLtUE+DeajJAOUHvRtJHyTpk/cqJUx6cupauvzT1V9eAI9/0ylPUGZibYkOwZ7L1Kaj1J4IY8eE/WzLdsmStAsKZnBMNCGmShD+MDnzr2sfuBlo2DOQCWP6uxY/HWMnJewg4FgYEUMxDbBQDAQDCwY4Hf3hRVaMBAMBAPBQDAQDEzGwNUvyDHZk8cnKxAbL83AxbO7wptwUroPlvtyu1SllEMfkefTR5jfHvpT0u9hOT3y2u0d+e//ze+SF986nX5dfU9a7fb7ej1FvcN0SfSYxS+NhNmUwkEiMzBm4BrCbEoua21OJ4EABcE1BtoEwpjUcsCNmXtpwz04maOqoqqdB80qw4NxIu+TPt7ir6T9mwJoNzsyKQeC5irtiTCmZXgpqATAZTeZKXEkUZEUk5GhyPIYSUe2NNhvr4KhBcA1OG3NDAczqGrqY3Ahg4pLCXAfhmlHs9eC0nyUQ2dUVVHtol5TQeSAa9umouEccA1Nn04+DeYXMS2Xsnkjb9HsCTq1rSmNM0raxGhJJpUwunCChFIf9E1QamxLlooOO2YAABAASURBVDWQT8JsrjU9l4xtHPImzZ6oUds+l1ZOVUW1DYtNI7f/M1VBjIHvRcJshASEdiExEke44O2G75ySQD3hAOjZuXQARaLEEgxUD8jsNv+fbUvkRkowEAwEA/tkINKDgWAgGHAM8Hu6M0MNBoKBYCAYCAaCgakYePPkreMi1bdMtX/suxwD3/rU23Lq5F45WZ2bOuFcHZVxIg/0+byfD/wJW+tj5itJ5gGv3TwhP/Lx96SH/yJwdCDLjXxpsyoP0JZWFX6RJBgxCEe6kwmPSfhgNWu5xmB+pEiTYE5Kkcadr5mHRZoMegyShllepsDApclF//t50Nysw959vVbo1UNgiw2/AXX4KQy2J6X5KCXtQc2j9uIIQswQokyQ8aHS/WdslSLBwB4N9CE0n7Ry1KHcS7uO9F+Zo6q4ib6AqqJ7SZCxoUjwgHlYpj+Wfy3MP3ZOVRXVBRb5FdQccG3bVDRcAtxD05b0c2oZXg7tuMaYb5H6hK1we8J4o6RNLFWWiR5LLZooyfdh+kSlhra10uTSYD5KrqX0oG9j4RulPnGjLOHhy6lq6/NPVX14xXr+eWr2istMvB0ZIuy9SEmbSKXJYY4UONoX8pOAC7+rEYmmCWjZOTfBprHlHTCg98me8NXAq34Hy2NJMBAMBAMDDEQoGAgGggHPAL+Tezv0YCAYCAaCgWAgGJiIgds3ju/gbuKjE20f2y7JwEP33ZJjO7i5mt9y8bbX+/Yt5dBH+DW0ieSDwof+BG2YYqBdgsVNIufNW8fkZ5+9Ih9/6V6psBe/0BEuBVlmeQn32PTppjdrzOGlNEegl30Q1A2S7mTCyqWIwJvANYTZlMJBxQM+b3KNwfsl7eo91CUNajlSYOCS8tH/zEFVRRUYW4e4AqU+8U6UStq/KUBgCwcXlYCYd3NfbyOMmTwt2XigzBxwhFQRLuT3T0VWjv7sRUShskcDbQNCmGaZhGs+zePlPNQrUi4OparpLwaoqqgCssRQ5OSA67BMf7T89Rg7o6rWPGayXldB5IBrG6eiaQ+YQ9On5pwyVq+llqOObNQ1b9HsiZq07ft5Gyhsi70cSJ885PswffKi3QJWmrLEK/05urtsiCdvlPaErXH7EqykqrY+A80/ndz+z1QFOYS9FylpG0CodCAxEj+43Ml3tSH2di5w06GMiB0cA7OrDz74u+85uHpRKRgIBo4IA3HMYCAYCAZaDPD7d8sRRjAQDAQDwUAwEAxMw8DuCTkmUl2dZvfYdVkGnnj4ppw4XrXTcT+scXi9cWZKKSf30SZsKR7U40lvbdFP1Fb7Sr9HOyr8tf+//MVH5H0vXpbruzvNlkyzZfyCZzBfLeuriJcyPny66c0qc7Slt8q9YAPcTBcPuhxsHWWzHxQuEcgW3DqGWmuaGCM5EMTMvbThHpzMSUBDszlUtdWWFnagz8A+CbMp6yX5XwqovenKpAze5H41JOvFZ5k+z4GJ1vHAXBKoq0hrvRSGIiNHIa3lUlgG65PSfDrfUyDbkDQU1xxw9c4mF4ey14lSVVsVxjdAhs4BcVimHYmvgcF8JofOqqqiusAil5+zORbRrdEUnZYAd9/06cYppferKJbngGsT5wG16cuQL4P3U++liMEcvckHEMh7oX0AZfMSLGsocVryMT/fZyNsNpZj4sbycrRZUlVFtQvGpkH+eWr2NNWm2lWxsaH43gOnIFZakBiJM1xIzwySoA5VPMaYit8CMMbQwcR1Vl26cfrS8YOpFlWCgWDg6DAQJw0GgoFgoM0Av2+3PWEFA8FAMBAMBAPBwCQMnLopx1Q0/gLAJOwuv+k7H7shJ467/wWAurVed+5GZZxoHFBoE1Cb6e304H/uoCCaxLlCn2HuKolbezP5yEv3ya995UF589ZxsRt/lmu3ginNZ9v2SxX+I7guIONDkZIDrsXsBnMPv4i2fDiQKjw5sCm8rQ47dschxfxOzWKWpFHYMvmHLmkN+ldVUXXAInWA2po+ZrrvVaT2VpCG2if1qMOC8AIiLZMpfk/a2slQ4eAV7UsHCKbYXEJ0pkr5n05i5lDYwyhFsQizP4Jgz0xrcEBVFVWVGaAKXURUpIGUhk8wvZS3pT47ksnu+0YSP1IYqiqqbSzSKqg54NrGqWjaA+bY9OllXYX/CK41ZDOHoq0ccE0181J9drF+KbmYeEDOvJ8DKpuXydtYxs732Bi71PzEzeUlfTlVFdUFfGwaPf9MpT1Npal2VWzs0fl3DvgEqdKCxEic4dKhB9TALQaYzdy5RG9jhrImBvYqfexYtXt6TeWjbDAQDBxWBuJcwUAwEAxkDPB7deYKMxgIBoKBYCAYCAamYGBvdvNx3JI7NcXesefyDDxw7y05dmye7++BeX0ebolSPPfRJrhwPw/+md8H7gdUuI332dfOyS994VF54a36N0bCLX03/fx2FQxDWgN7WJaiWDQ2S8voS+uo5BDJPUW7c0hdcp1IJ1Gk4+IXYhVxfoWuIrguIGnkXtopMHBhjqqKagFYp3NAdKbFSrJObv+mgEqYWUeSStMDIW+WdcVSzTIFPgBuHENaEBG4G0jPUGR49KQ1boU2Dk27Cq4LSBqKaw64BmfKx+FUVVQdsEodoHanT/B6N3MrPf5IQ3rpcKra5nNu17kVRA64tm0qGs4B19DM07u2Cv8RXNuQzRuKlkqAe9WzVKbPV6y9r+TiDqtzblAveSv5vxtpE3ne6shY4U55k2avsITfyrbPJXNUVVS7YGw6bP9nqoIcj857b84pyJUGEiNxhgvoaWhpdNBz7F4EIWOulwF8e3/sVlXFXwBY78sQ1YOBQ8dAHCgYCAaCgZwBfofOfWEHA8FAMBAMBAPBwAQM6O6xd0+wbWy5DwYunrstD1y6JTs7uDHq7395vbRfKZ77zB578M88Q17L/F7Oc7527ZT8Mzz8f+4b5+aeRVIluI0ECDG/yzcXQjlDKiUh0MWNCjoBkSbDBL8kEtRrKJbWEGhlSHko3EXA2TQFfb6vQi4gsETYC6EiyVZVUVUYC6hq8qnOpUizrlmrgpwaAt2AJZIgIuZu1ojApy3QY1hEzNOVkg2FnYCiqiqqKjNAtdZVnZTFUKg52CdhfpGkicxlBdkA+0qCiMzTkgm9kSIpxD0JhGBrgzqqIubBQlUVzISZIpJDROASPxSeZdBeI1jVxaJPxha70vLojyyyJBsKW1VFdYEZdEJ14VPkFScDQygu2g5n6Vh8LYg8VjqRqrZ4VTVb4K8h6X90UklXwrXpU9HgGJCSz3wJ+SQWfhX7R6CVIZsxFG2MASmrmKUy5I3IY8V6eVJuFxdN5Mxrl+yJSvttS2XJJ2Ex6gbzeen3W7vuGyvpK26wVMJ8/HcIoaqi2sVqWyl9hpZ8q6266t0UG+bge6/xZTyCWOlAjt5Y8COyc/7onX8zT6yP7YjGfxiwmS9OdBUMbCsD0XcwEAwEAx0G+F254wxHMBAMBAPBQDAQDKyegT3de2r1u8aO+2Hg4cu35PRJ9+v/l1mshSTvo04wjQ//KWkT1D1KPsbpJ6gX8OatY/Kvv/SQfOSlS7KHGkwdAreopP5LASYFtiZA0x6IdB61wYVVshTKWTI+0E+xQFrZDioSawg0EX6ZVZGkeykcuBEsDj7ep0sWaJZjvyzUSkUYs5QBN2Z/BEE3S3mqKqptuCWNqtAWEOnTK+HrnL8/4LSZLUTp1l4lzuuli4WKFTUEGqA9kPGh2MGjb4UisAyQhlnKhBuzP4JgNlu5IKrzMAf5zIHon0wooX/FVkTyI5XeN8wZO4yqimob9Zr6ncx38wJ1ZKuuim5LgDufpbSSr17XH6njG3Q9gFbzEnf0fsw3ob1OGlk/xwH2k5cu2Wyn5KePsY0DG8sxcZN5Odosqaqdzz5VZWhCbOfnKllZBok4clhCCh7+y7H7yNThP+cWnPCxmcRvANiC1ylaDAa2iIFoNRgIBoKBLgP8c2/XG55gIBgIBoKBYCAYWDkDVVXFXwBYOav72/CxB2/KPaezvwAwdB+sFCv52AYezFNIX7zkp49IC8uXXez7ia9fkn/x/CNy4/ZOSqpw9YCZynIrgl/wDLQN9Zr2g1+LJYnLzCHdH8Xm9br2IzaktWrSZk1KA5ZimpVLhMbm4JJFUNGJYi8P9kJ4n6QDwTOXqgoX4NZyDaHOB1XEO6BjacvFNQaEU0zSMMvLFEg53mt6HW1fLWZyhgYMqtrs1axyikL3sD4pzV9hhxwCn9iwxLlEyRSdm+kvYnA/wnz1UrNqqVilCDSAMpvD9kR4cGrao3stLVI4c7BHwvuRhuk9psONaZaXcBenz1FVUVWZzaFa27LMUCR5wNz26Y9jOl8LwuxlzqiqiVfVWi7WVFBLgHvbpqLhHHDlM0+hTT4J6oZ6nVle1pGNu/oWqU/QILfNUeZtoHi+Ae2B9MlDrJ9j8qKLAnlp8mnwMa7wNnX6NhJsLsfEjQ6VU9XW55+qTtzN9n6mkhkPey9Sen8ikDx6JOfhu8zq/4vY4TvY9p3ontsz4a9141tx+7qPjoOBYGDzGIiOgoFgIBgoMMDvvQV3uIKBYCAYCAaCgWBg5QyoXln5nrHhvhh44NJtOeV/A8DQLZc8RpvwFWnjAb0Q9NOm9KCPGPP5uNNfvnZSfu7Zq/LmrePphq89SKRUVVHkEvntWbjTZMzAL36E2ZQVdsgh8AkG4yiBh5eSQF3n/gqyBItTspaBNoFl80nLY+4eEj7d62mNd5gu6SRm5b3QLxzpYLCchNWs7V+HxT6RunPZOkqGCIQxqeWAez77I/OETKR89K6qeJ1qqKqoAjI8FGGCPRLUDfXr2/4LI5UwikWcVHPAby7uR5hNiTAmtRySdkbLOIM0oK0iKSYjQ5HlMZKObGnAPgkVaXyShveYngJNnnkp60j/lTkEf34Nqpr26l81jyhkCXAfhmlH4+tgMB/l0BlVVVS7WKypoHrA3MapaNoD5tD0qcYppfnrtWZ5WUc26urb8/oETfrtyZfB/KMlLTGXowsnSsj7oD1RqaFtWdZgnFKar08O7bm22AE3O1ZOVTufgdNy4z9PqU9bbYrdFZsa8vchQgJCy5DtHorDxm8B2IzXcKbVU0899R+c2IxuootgIBjYdgai/2AgGAgGSgzgq1/JHb5gIBgIBoKBYCAYWDUDKnu/e9V7xn77Y+CBe2/JqRNVvYh3/Wqte81juc0V9NmDf7MpPZiT27nPxwv6j3/y3fLCm2cQ4UIPkWTNb/q2HibCJxg8aQ6463VQuJ5fBgnqhnqNSoVMg0BPcVy4/QzSQBumcFS4eMBMk3GCtQy0iZSA/aUDWW5wE49mlXcu9IUmkveitjYdCpZJ+GE1Hdo6SvMjRZoEc1KKNG7mGxgiJA1qOVKgWVuO1jnZdbEG/c/mUNXGn+ebrVAMeZ/0I9x6X1T5jkzK4E3bk9L7pdmn4IULrcsMkqAOVcaGYs8ShtYKvgqdAAAQAElEQVQpggb2aDAfwphmeQk3pveYDvfgTHk41MxBVdG9JMjYUCR4wDws0x8rfy0YGzunqorqAov8CmoOuLZtKhouAe6haUv6ObUML4d2XGPMt0h9wla4PWG8UdImlirLRI+lFk2U5PswfaJSY9taefJJmE3JtZQe9G0sfKPUJ26UJTx8OVVtff6pqg+vWM8/T81ecZkJtyM7Br4PDeZrSpNHjyawJQoOtHN2S3o95G3OZHbv9evf4FvtkJ80jhcMBAMHwECUCAaCgWCgyEB80SjSEs5gIBgIBoKBYGDVDLz3mMjswqp3jf2WZ4D36h5/6Gb9vwDQgXVDMVvGHHv4T52wGCVtgroht83fI/ew/6995SH56EuXxD+KX6RzwxyC3DlwYHugqKrJLxhVAXCluEIh+AWRoG6o1/lOGMECTGoo0TygncGBmfas1y3+9wFmY1mKM4+1DLQJxqXJoMcg48NSvWyt8gHq0qpkvVDWURHhAUsQEeYQzCeoG4TDDJP0AWZyjcF8lNLsTMsgzTCPySYgZS3l4QyqiteqhqqKKiD9QxEyWJ+U5qtf0/y9wSgWclLNAb93+f3oRxiTWg6R5MGF7zMDjlD7ZXwoMnOMrVIkEOyToG5ACNMsk3DNp3m8nId6RcrFoVQ1vVaqKqqALDEUOTngOizTH42vBWG+sTOqas1jJut19Tu5/WlVR7buqujYA+bQ9Knkk/C+eq33mF5HNupqreVyoiatDDkjzKYcLcmkHKOLJkzIe6E9Ybm+rVnWQE4Js/tk315r95canrCpUjn6rKSqtj4DzT+d3P7PVQU5BN+HBtoGECodyGaP2Tl2v9k9HoXu9qrqm986cTN+A8BReLHjjMHA5AxEgWAgGAgGygzw+2s5Et5gIBgIBoKBYCAYWBkDF564/W0r2yw2uiMGzpzelQtnd2VnxpuR+9giv0dGGw/n0w7Uk+IuuY824VIGVeYCn3v9nPzdT74bqTCEgIrZfsxauQiCyWKuh9Re3PSdOahq7Zf2465qbkM0cYXBL40EdQKuzn8JXjUrRLB9wgzJhNkwhaPCxQNmmowTrGWgbRAxzUsZHz7d9GaVOXIpqZr1QekzhKM5GCLU4YOW1lFyjYE20QRpeBTWZuEsw6JwY5qlToc6OJs16H3mYP6hxZaTn4/++rVtv1tbezEpgzdtT0rz1+vN8lJqSuHCEfDAXBKoq0iKychQZHmMpCNbGrBHg4okf301y0tJw3tMT4Gei+WoKs62gKqmeiojgwk5RpZsU9iOZq8Dpfkox86iqqK6wCK/fie3PyUX0a3RFJ2WAHff9Onk0+D9It4yXTZzWHteTtCp3944o/T+wbI+0fTBBRMHrQcvJy5Z2t6XJ5+E+Zhvei4Z2zjkTdKeuEmWyMGSqiqqXTA2Hbb/c1VBjoHvRcJshASkdiGbM3Yubk4vR7yTR27f2Dl2xDmI4wcDwcAqGIg9goFgIBjoYYDfU3tC4Q4GgoFgIBgIBoKBVTFwTKsrq9or9rkzBh6+fCv9BQDhHbq+LfJYyd7vw/++WrmftQj4v3HjhPzDT79TbuzuwLLJoIf5KxypC4sKol3MPfObvvbgV1WbbJmPCtIAtYnzS6RBETBAxew++LU4SuABpjSgrVhh02pRmo9xA2uavpALTZoOZXyMLssTpNmdEfZCUG+AA6nCyiHSrOUaAlmNL+npIuKd3sU1Bu9Xv0BU6g0kDcU1B1yjU1VFVfE61VCFLSIqkiCFYTFK65OSNiFpZf7eqCPCQTUH/ObiXgbz1VKxs7pM6gIfABWt4xySQF1F6pj0D0VGCf0r6ohCEOU+Je3KaxuSBtflSIGBS8rHoVQV56uhqqgjLUhpKJw54Dos0x+t//Uon1ZVRbWNRSY/nXIsolulKbr1gDk2fTp59Xat11cRk7K5w1o0OWGnVoKyzNtAcS7KMZA+eWhDerE2yKfBfCbpN51ycm7utACby3Gney25bqicqopqG0tue4dp+Wcq7Tvcak3LFHUJvucMtBuAT5AqLcgaBhqa3bOGulGyy4DKo6dPaPwFgC4z4QkGgoF9MhDpwUAwEAz0McDvpX2x8AcDwUAwEAwEA8HAihjYU/l3VrRVbHOHDNx7flfuOb3bvxo3xFrBkj3Fw3/WIebFb+7N5J9/8VH53Gvnk6f/fiEXlZCWSfsxawW79tfX8rrkRUFVFVUHLFLAZgWFgEiTsRz8kmk+kVqrIA21r76ilLQgIlwhblTQCYgUY9zD16v99VVa2TI+SsvoSyup5JBWhTza2K0Dwgsb187azjlKSSJD6+YxhVQRXBeQNHIv7RQYuDBHVUW1Bv/SiGqtK9YZoHamxUqyTh54t/YsKrnbPhX+I7guMNcUco7ZXOIoWaYUhyLLo5jknAp9HKUMLMTsjyDYM9MaHEhVRdUB+eoAtTt9gte7mVvp8Uca0kuHU9U2n3O7zuWnU446slVXRbc54BqaeTrt9ueYCv8RXNuQzRuKlkqAe9WzVKbNmyTGpG+UNqCvL39KP+uWMGXNnr1LbXheqRN5Xs9263XnTZo9UVe2fS6tnKqKahsWm0Zu/2eqghiPzntvzieIlRZk2nHsIrpiM9OWid3HGKjksd1bs2NjaREPBoKBYGCEgQgHA8FAMNDLQHzl66UmAsFAMBAMBAPBwCoZ0Kur3C322j8D91+6JefO7JUXauYu2cs+/OdaItuyYzKHyAKffuWivP/FB+XWbv/XNNwvHLhPyE1zsEglA49ZkZCvoS1YA6CgqopqG+JGBd0ANU3FtQ8IYS46Eqkz0xUXlJIOZDGsFqV5sUw8yKC3FVFCIBeQ5YYizQNmPb1zoS80aVVr+XFAVXgMUg94Wms658gTaGMphYq01rZ9ipiK4LqApJF7zU7BnovlqKqoOiBfHaC2po/16SJ1pIIkalvqUYcEoQVEWmYpRYsZbp1C9xBprZDCUGSUUEhtXAotR+c1xr7SgaSRr6WdAgMX5qiqqGbAGnWAWp4+iXo5ayu9PM4y6DucqrZ4XeRVUHPAtW1T0XAJcA/N0pK2T4X/CK4LyGYORVseMKeavgz17meDJMakb3CRR1/eQfh9H6YfRN1CDSvfJ3OeC1tsjis/xMSdDZVTVVFtY7p28s9Ts6erOMXOik1HAU5BrDSQFQ80MDu94j1juzth4GI1O3bhThbGmmAgGAgGFgyEFgwEA8FAPwP8c05/NCLBQDAQDAQDwUAwsBIGcJ/lyZVsFJvcMQOXzt+We07tjq/Hi9VKSna6tNyN4UNebxIyhTlE5hb4XrlxUn7lS4/Iy9dOIapwlYFga+b3Cbs29qETO0oL3qoQycG4iiDiobATdCaaoOnXj6vCC4hB6lFBEBDNVGjEDJKAmE96F38xoJJaF0jBvqpKgXqSADOFREUSpPx/67YwJetR1lAsW0BgdSHdoXANAsGsOcXebQg8Ik0/yFdVUa0BBQmaoKowASEkrWnWiQjCNVREHLzf3FxH1LYivUZrIby06wivtLqQbChsVRXVBWbQCdWFT1WRuZi0SmCfRJ25yLD3RSOxXwXIIkWoJxd8SYp0eUOSziGQhuTDIlVoCi8wmwMuaUG6Q2X4n+4KwYo2eG5CReYxhaxhHpO1l1fzdKVkQ2GrqqguMHO66tzPPKA1FdYyQNo2ztLR2q+FiM8RN1RVVPsgiNVof1JVsrChbsNUNDkGpNjsS23zqmL/CLQyZP1D0cIyQNoqZqlUmzdpsSV+lBbnPp8/tZ7XLtlT94D9S2XJKcEYpYF2H7DV+mdfc7l/RZ3m2+Y2/z1CqKqolrGiVubb+M/PPn2euqFC0VeO1vvP8QhSpRey5MDmO+dYccn8SJuMgUr3+B8JxIsxGcOxcTBwBBiIIwYDwUAwMMAAvvYNRCMUDAQDwUAwEAwEA6ti4D2r2ij2uTMGHr58Sy6cLfwFgKFbLhbj/USWNZs64W2vM1ZCKYc+YHdP5Te/8pB86uV75fbe8Fc0le4/pXK5D/cPJcciR6HmgEsqqR/BtyUjC9TrFJk1BBqAYqrwZBCMKgPMeg0UBcgAZY563aIjwapWDgyUkxZk8WitXg8HJlJlDEjD7MtCaGzmS1v5i6CikxoCrR91UJFQQ1VFFRARFZE+CEcWxLLWmhLnXFYjW1w7W+t9xjzcEj5OvfOAANn0Q3Qm/WPgogodeQhsseE2SGeHjZkyhqRkGQpbRXCdA0azH3UZH4rVJZRWKpzLAGmYpUy4MfsjCLrZycPhVFVUM7g1vaoi4gFzm6c/ypg+dk5VbXG6yK+glgD3tk1FwzngymeeQrv/84jRHPmOG2JP3Ga+fZ89ykZp4eiiCRPW3E9evvReZA4ZoPSgb2PhG6U+caMs4eHLqWrr809VfXgCfXs/U8mMx9D7EaRKC1Ieik1mZ8qx8B4sAzOdXTnYilEtGAgGDhsDcZ5gIBgIBoYYwNe+oXDEgoFgIBgIBoKBYOBuGTj7zj/wAPa4CMRcEwPHj1Xp4f+J47wB6JrgHTVnirdNr+bKXDTp3vZ6k5ApeQ5tYp72zKsX5YO/c7+8eeu4pD4YM8j4UCzyGF9RZ/Cea446wqvikgMuzMUj+AqVDQik2V6jyFD4DXzwa1BVRCWhkvaDepjJr1AM/PJqMF+FLA+BrQnUABWZqSSgnCRIu1Y1tyFEcTFYLUrzUSIFk5oHXGPTp3u9WbdwKjpR+D3YB+F9SBFJh9IkVRUmICIqksA1BvMJhxlziaUpf25KvoZ+LpNWFr2ENIOWRxPIFJ+jqqKqMptDtbZVuoO+HKVe69e1+25tdnSboBzqizhX0vN9JY12liKzhgj3mangHDVoJ8j4UOn+U1qlcObI+2QcaZjUcsCNmXtpw12cjLWAQ83mUFV0XlzWdirMEuDe5lk6Uv/rUT6pqopqF4vs+t28+ORaRLZKU3TrAbNv+jTqxiklbaJeSy1HHdmoa96i2Stu0rY1Sb4M5hstaYm5HF04UULeB+2JSpW2ZbkcxillHsvt0p5r9+VNmj1RY7Z9Lq2cqnY+Ay02jcw/U2lPU2nVuyo2zJG/D5EiILQMJO+c5w4SY+0MVPEbANb+GkQDwcBWMxDNBwPBQDAwyAC+9g3GIxgMBAPBQDAQDAQDd8nAyb1r/IP9Xe4Sy++Ggfsu3pZ7z98e3sLfBzN9yof/rpvXbp6QD7z4oDz/+nl4VfgPlMVUqB4wx6amXbrXsXWM4x6s5KC/hkLkgCvNStqPWpNzfsnX0BbkAyimqnhgWkNVRRWQxaOuyulQ01RcCX6hJagb6vx2N5Uo/pEaKqi3AMolv2BUGWCmqbgaWI8wGyFMs7yEe5npl1Bv1tDownvYB6Ei6QyMCUc6FCyT9AHwpDyuMZgPYUlBc8zlXKSQraE0v6RhlpcpkNZ5r+l1tHy1HFXFa1VDVZu9pGco/Ab2SJhNiXDn91pI2lXqwaQciJiL+xnMR4kUTGoeknZOHlxmc+AYyS9LoVspGgAAEABJREFUDEVmjqFliqDB+qQ0H8KYZnkJN6b3mA734Ex5ONTMQVXRuSTI2FAkeMA8LNMfi68D4X1j51RVUV1gkZ9/Upm9yNgKTdFlCXAPTVtCPgmzKet11HLUkY275m3SnqhJbk2QMwNtw2hZSzQ5umDCBOvBywnLDW1tLfRxanEvh/Zba8w3SX3iZlgih5VU1dbnn6paaCJpn6NeTlRqgm3JjsHei5Tma0rOVGb8v41JjHUzgHfa4yJ/UWIEA8FAMHBnDMSqYCAYCAaGGeB3weGMiAYDwUAwEAwEA8HAXTFQSRW/2u+uGLz7xfzV/+fzX//Pu2GDW88T5qJJ9bbXm4RMyXNyG+mf/Pol+cCLD8iu/YUD+FTK/yAkCJUh46O06/gqEd5zzSHNUGg54Oo8Zq2Ej+QZqZGvoS3ImQMFZ3OoavILRlUAXCmuUAh+ySWoGxDqdCRpVX1FCTxolga0Vcp/CYE9IJRWM4e1DLQJxqXJoMcg48NSvWyt8gHqIoo4NcJ6oaSNkEg6EKxcigi8CcwnzKYUDio54DcX1xjMRylpV2oe0gzvpd4EehTmqKqoKl6nGqq1rdI/GDNYn5Tm4+tZCd+dCwhssWGJXiLmTe5HmA9hTLPaMlm4zBxwjFQRLqwbnorMHMMrBCtqsEdCRRqfpOE9pqdAk2deyjrSf2WOqoqqtl8rWWIockqA+zBMfzS+FoT5xs6nqolT1bZcrKugesDcxqlo2gPm0PSp5NNg/nqtWV7WkY27+hZNn6hJ256yzNtAYS4qYWDJpKEN6cW3kXPKGDmgzEH/xiFvkvbETbJEDiupqp3PQItNI/3nqenTVJpqV8XGhL0Xd3ZEjt1HDwIx180A7hN8Ml6Mdb8KUT8Y2FYGou9gIBgIBkYYmI3EIxwMBAPBQDAQDAQDd8lAVe294y63iOV3ycCFs7fl/Jnd/l38bRfTeY8vX2Ex+r1OuwSfQ53I8r785ln5ja88LG/zV/9nsZKp0v6nlaOwPGAuMzXbk/ZS61QE92FbkGYgKDnq4OIRa4UMovbX13xNbacris0cVBXrJaGS7oN6uFJMoRD84mugDbfU69odSVpVX1ECDy8lgXqC1KNeu6hbeyWtVhGxWpQK2yBNhnkoZXwwrYS0UkV69uUS9mCgbRCOdCh4TMIHq9nN1lGaHynSJJiTUqTl9mvmYZFWBr2GckRGhq1WVcnfHzIybC37JMymrF/f/L3hNmRSDoTNxf0M5kN4Ps1jUmpWYOIYOIckUE+Q8aHYwWNshSLBYH1Smg9hTLO8hBvTe0yHe3CmPBwof52Sf3DlPGiJXs5D2y7sSHwNDOajHDufqopqG/Wa+p28+KSiXUe26qrotgS4h6YtMU4pzVevM8vLOrJxV9+i6RM1aduTL4P5KEfLMsljdMGECb4P0ycs17e1labMObU1jOWw2EbJvEnaEzfIEjmspKr2fP5ZxqolP0dzrLrGtPsp3oR6fNoasfs4AypyaTwrMoKBYCAYKDMQ3mAgGAgGxhjAV76xlIgHA8FAMBAMBAPBwF0xoPrEXa2PxXfNwOWLt+XSBfe/AMDdlsFN7b/EH8sb2sSv9bqtge/63o789tcvyTOvXMSNS5GZSgPcyxS13AGpyMrRpCu0HHAtM3Vo34ENUt8q4qU0AwHJwWAFbxeMLNBdlzwopKrgbYHkl/bjrmpuQ6TJHH4RNtA21LkqleuKiyyOcqgnDWgrEqoC4EqTcQNrmk6ZElBLOpDlBjdRkWa5+NENeg97MZhf0oFg5RLbwitEvoY+hCUFaTg4VWwdpfmlGeYxWQfM8rKODF+ZP8MZDKratNe3UhEwsEeD+SrskEPgExuW6CViZtp+lOajlLQHNQ/nhXs2B46RsmVkKLJKGFmGVZLAHgkVSTalpEEtRwo0eT5aR/qvKReHUlWZzaGqogrIEkOR4wHzsEx/LL4WBvOPnVNVax6drNdUEDng2sapaDoHXEPT0nM+6a/XUctRRzbueoBt+lI5d6O8+MWmjy6aMMF68HLCcn1bW3njk9J8lFxH6UHfRsI3afrEjVoZL62kqvZ8/lnGqmX+mUp71TVWt9/smMjOOV3dhrHTHTGAd8k3yVNv4tW4o+WxKBgIBo42A3H6YCAYCAZGGeCfL0aTIiEYCAaCgWAgGAgG7oYBvXI3q2Pt3TNw7p49OXt6r7yRv/eV9HQRmQux4W2vW9xLH/e65cBXVSpfeeOs/OsvPSY393aah80uRXDvEg/EpAFtRYIBanGqdP9pEhVaCXCPTc32Hcu3eOpbRbyUZiAgOepg+xF8lbLqCK/5Gtr0i6hqQuthooio1KOCMEBNkzEDvyAbzCdpdbuj2ldfUbL9OmEhptiweiYZM1gtSvPVsr7KvHYtpWc4d2kZfSmFSo4UaKqwD6KTxUNm8DlcY/B+Lmk2twBKmmprKM1XS8UydZnUYWJSywH34Ez5aEZV8VrVUFVRBURERRKkMCzGHgmzKev09nuj8jsxKQcWeRf3JLxP0x6aZUrthXvmgCNIgojAnSA9QxH16Elr3ArNwB4JsxdyoQn2ryFp9EdSuHhp1uBQszlUtdlZi6vmTgZLmIcPg7Dj8bUgzDY5dEZVFdU26vwKIgdc2zgVTXvAHJo+lXwavF9FsUUOuDZt5i2aPVGftr1xRmk+k72lLSGXvQsmDuR90J64ZGl7ljWQT0PuM9tkaa+1+6y5XE7YWF6KtpVTVVFtw2LTyA3+TMUbS09Mc+rYdX8MXLx97eH9rYjsYCAYCAbIQCAYCAaCgXEG8JVvPCkygoFgIBgIBoKBYODOGdC96uqdr46Vq2Dgvou3Fr8BQEd2rApxv8brhVTxca9b7tx3fXdHfv0rD8uLb50RVU1gSiWlB4nKECIiSO1CRJhhkMJQZORopSksD5hjUwt70je2jvH8HPQtoFBzwNX8NQnPEv2GfA1tQZcACqqqqGp6+Kta6+JGBd0ANU3FtQ8IYXZfryYfCsqgpqCmJKkiQgiG1aKEmSZjHvyy7m3FakIgFxARWWIocjxg1tM7F/pCk1St2wv8dkCTUo/RtXkCbSylGIaiF80yYWLmXrMR6p2Wo6qi6oAV6gC1NX3M9JwfkfZ7g7bYsEVeIuZN6vmeij2lA+dR6B4irWwpDEVGCYXUxqXQcizbK5aionQgIyPVc68R/2KAqi6/j6KAB8zDMv2xqHdfC0k8Sc9QVVFdYJHGT6cSFhlboSm6LAHuoVla0vap8B/BdQHZzKFoywPmVNOXob7f92OLTm4wVaPL7Mv6OZZZN0FO3kZu5zxP0MLqtsybX93OxZ2GyqmqqLZR3GQlztLnKX0r2Xxfm+gxlZ2zKjHWz8DO3u47199FdBAMBANbx0A0HAwEA8HAEgzwzwhLpEVKMBAMBAPBQDAQDNwJA/ff/96zuKt0+U7WxprVMHDPqT05f3bZ//p/XvNO74f5dV6fbytzH2/1PfvqRXnfC+3/4ENVRXUBW8b8StoPE2krEhJwwTJpwWJzCdGZKuV/UqLiWgLcY1OzfcfyGW/1riJmSzPglBwMkokuGKmRr6Eti51QSFVFdQ4RUVmMCioBkSZjYxDsUDnQFoy0DheUEmJGfe6HSLPC1QOmIG0EKtrJ4MoRKOI54FrMbjD30OYfKCgTcDBVaDmwKbydLls+GFzWSlpmXWsBNkk2Fs6neUzO3b0i5aERVRXVDFilDlBb08eoe27qxPbPsQizpB5UcyCSu/yedUyxi3YykwcXHEFayDJhFqdK959ionMq9GFo2lVwXUDSUFxzwDU4Uz4Op6qi6oBV6gC1O32C17uZW+nxRxrSS4dT1Tafc3uR6z+lqC8iW6UpuvWAOTR9ar+uwn8E1wVk84aipRLgnmKWSpV8xdqlRPqKyQfgZO0cB1A2L5G3kNv8dwWR+/N9NsLOm6Q9YWPcvgQrqaqi2obFppH8HM0xTSXbVXdEZveYFXKtDMzk8bXWj+LBQDCwlQxE08FAMBAMLMMA/zywTF7kBAPBQDAQDAQDwcAdMLB3Rh5TEdxiuYPFsWQlDJw/syuXL96q99JapKvXkwOXquD0Lq8jvTWHYkx08Ru7O/JLn7sq128fE7o9mGpQVVHthyi+ygGVFB4qqq0TgZr+C/T0wFlrmz6oUhoqA/9goaoKUsqQ7lAkL4PuSpFUSvukIq4i0sXCk7NDu15RXxeZin0UfNaAheKzOQTSoxIRA9RmKjQCr4wQ1OHCpFajksXrJfN950JmSCHMFtgJ2IGzwoWASHMeTimsR9Q+ha+GQOuHtIfC7AUCbKywn8K3gAj7INS2wzpVFVUVXBJUFaqDiKhIWquQCbggTQiBbqDdALmsRSxSFKkLCCxD2WvRhRQ3FHoCiqqqqNaYzaVqbes8D6KZ5jPJPgnadRK1GpUs3htJx76SgMw6RQQyuUyK0NXmTQQ+bUCLSB4sVoWm8ACzOeCSBiICt+RD4R2DX6MwSrDz1zFtdhVoHv2RRZZkQ2GrqqguMINOqC58qtCR25kKzxAQ3tZZOhZfC6IUy8+pqi1eVc0W+GssPhkr6epwbfJUNLcMkOZnaQk5JeqYiv0j0MqQzRiKNoaA8KpmqQw5I/JYsWaelNvFRRM589ole6LSfttSWfJJWIy6wXxe+v3Wqvum+vQVN9hXhn7+O4RQVVEtY7XtlD5Dc99dVMSfTmen72J9LF0ZA1W1G78BYGVsxkbBwJFhIA4aDAQDwcBSDPB7/1KJkRQMBAPBQDAQDAQDd8DA7PZjuFVz7A5WxpIVMXD2zO7i1//37aku0Ke7lI7q1zA4ZCP2K196TD7z6kVkqmi6yqCUkaGqotoGl+C9h4fU7QeKIsgTwRVQkZnWEsslQUTgkrGhyPJo8hVaCXCPTe3bc2Rh6ltFvJRmICA56mCbmQpZRB0TWB4KW0VwrTFDMVUV1TlERKX8uIv+MbCyh2A3TaAGaAFi9doSbqyUBvzCj+WNbbqkYZbJ5By+WGoum1WLgKKqwj8GpIiAS4OqQgVEREUSSucQDkuAxDJJgB+mDEGKUWlGvrYJZEorD8VVVVQzZGtoKi7LAGmdn2O+V+hPcJugLGqLOFdRlzTaWYrMGiLNPprpMj5Uuv+UVimcOXpfY+wpHUga+R60U6BwYawFHFRVRXWOwpqOS+EpAe5tnqUjlXxjZ1TVBZ9zfbGmguoBcxunomkPmH3Tp/Xp9dpStI5s1LXUJn0rbpJbevR/NgwU9ht4fWDJpCHfg+mTFmxvbiXvVLZ32xCr7zATtlcqaeVUdeDzz7JWKf3nqenL7Z9+A8BpXS45siZmYPZNExeI7YOBYODQMRAHCgaCgWBgOQb456jlMiMrGAgGgoFgIBgIBvbNQLWXfqXfzr4XxoKVMXD65J6cP7Mn4u9xeV3mI/+v//Oc3J4va+1LX57nbegvvX1afvFzT8re/BdDVNjAQ2BrArUa/MJGqAgiNWRkqKqotmFLfD3qyBJFMOIBuEUAABAASURBVAEXLGv/xQDExqZihxytNQrLA+bY1MKe9I2tY5xnyEF/DYXIAVeaZMQjOeeX9hpN/QmuAIqpKniroYooIe2H8xVsTsXFg68v4X3MrbC7h8BucqDMiDlQDlFJo8LVAykp5mVeD0swfYbpcC8zLd1ks8YctVR0UkOg1WAvhIo0PuFIh4J3LlW1iSviXENQ92glIYBluUu4jkA4xbAdplm5lJSTe2lLYdDfAhqYzaGqzV75UoWjBPZJWAxpnb8UIGlXqYclziVKSgKidHEvA20DwphmqdT/COQcKjJTSUj7qSw1FDvk6FuoCHhYn5TeL9izC0nD55meAoWLxZPEoWYOqiqqQGFdx6Xw5IBrm2d+HNp8HQjqhrEzqmrNo5P1Gv8p5fU6ujVXRaclwJ3PUhr5JHysXuc9pteRjbtae16uuEm/NXVyZqBtGC1riSZHF0yYYD14OWG5fGtf1vQ+Ti3uZb7fxti+SeoTN8YSOaykqvZ8/lnGqqX/LDW9UENFZieBU4VYuA6UAfwR9P4DLRjFgoFgYPsZiBMEA8FAMLAkA/xuv2RqpAUDwUAwEAwEA8HAfhnAPZ9HsSZ+AwBIWNe8cHZX7r93/r8AKDWhJWfmWyaHS/I8b8/1X/jsk/L6zRPM7r0hWN+ua//36SKKf3itwS9xhIo0fhkZqiqqbXBJqV4lyENQCVxmDtgCUQRGpiKrhLRMcS0B7rGphX3H1jCe+lYRL6UZCEgOBslEF4zUyNfQlsVOKDabQ1WTXzCqAuBKcYVC8PUlqBsQ6jz4lbSqvqJEejg7wwKCNlSs6f5FBPbAmIG1DOaTNMzyMgWGLz7d9NYKc5qUdBKzrBdK8wlHOhQ8TsLqrPU+LmsluKCprGMwH2Va21lce3lljgd9Q0i56F1V8VrVUFVRBWR4KMKE9UlJm0AIr3P3c4P+Bkz0QMCb3I8wH8KYZrWlWXyfGXAEMT8WDk5FZo7BBQiqg++TfoQwqeWAGzP30oZ7cDInAQebzaGqqfPBhRZUKDngOgzTH4uvBWG+Zc6nqqLaxmIdP508FpGt0hTdesAcmj6VfBrMX681y8s6snFX36LpEzVp21OWeRsozEUlDCyZNLQhvfg2ck4ZIweUOejfOORN0p64SZbIYSVVdeDzz7JWKf3nqeki/C0AekIlxnoZwDe3+A0A630JonowsHUMRMPBQDAQDCzLAL/HL5sbecFAMBAMBAPBQDCwTwb2KuH/AiB+A8A+eVtl+tl79uTeC7cXW5buc1Vz51wskke0oXwfm+tffO28fPirD/ZuqqqdG4KqmvLr23W4RSQLMMCogV/sDOZjzhBUVVTbsPxKFrWoC2zBUAKXmQO2SFG4EB2eikyPVrbCygHX2NRsT9pjaxhPfauIl9IMBCRHHWwzU7NTR3jN19R2uqLQzEFVmwoVluaAq4krDHt9KWmLCB768uF+uyNJq+orSuBBsyRQT5B6lOoxorgQrGOgbZC0v1kmZXxYai7TytxptjTVyr2ISDoU8p2EJQZbR2k+sWEOk/CbSsk1BHUCYUxqJUhT00dlZDS56L/0/hha3qxFku+T/vr1bb83qtQhkjmZlAN+c3E/g/kQnk/zmJS0M44gxAxugnqCjA+V9j9jKxQJBuuT0nwIY5rlJdyY3mM63IMz5eEyw6EMqorOJUHGhiIhB1yHYdqx+BoYzEc5dkZVFdU26jUVRA64tm0qGi4B7qFpS4xTSvPV68zyso5s3NW3aPpETdr25MtgPsrRskzKMbpoooS8D9oTlRralmUNxiklfbaOeg6LbZTMmzR7wiathJdWTlV7Pv8sY9WyEj1Ryc6ZVe8b++2fAX1g/2tiRTAQDBxhBuLowUAwEAwszQC/qy+dHInBQDAQDAQDwUAwsD8GcC/nMRWJ3wCwP9pWmn329K5cPLtb3hMvTjHg/V73ybk/t30u9L1K5ec+8265dvuYMJWAe6mpqqK6gC3CrTs8/G0/3BNR4eCVmMEgqBvgGpyqKqptcEGFSyUD9VQEy9KD5tlch5CxoVL+p1mn0DxgLjO1sO9S61SE5/CQZiAoORjMmaltRhborkseFFJV8LYA/YJRFQBXmsyZiQhfX0LhNdTr8tdKFp0jka+RAeVTTDDqtfxLBTXgShNLUg5lXi8lNFFmeNTRwatPp95KpsNDWpXYi8GyhCMdCh4v4Ycnrbc1lOZDWFLQHCZFGjfzDRamlDSoeSRns9ZHqNfR/itzVFVmc6hqs5f0DIXfYH1Smg/h3s8NxpoCtoASAQqCexloG6RnocXROs4hCdRVJK2QgaHIKGFgSQoproT1SUmbQAiTWg64MXMvbbgHJ3NUVVQV56uhWtsqSwwmeSyxZFtS/LH4OhjMP3YOVU28qi5kvSb/pDK7jm7VVdFtDriGpqXnfNJfr6OWo45s3PUA2/Slcu6W4sVvQH2pRRMlsX6OiUqNbcs2jE9K2gauNd0kfRsLa9LkxI1aGS+tpKr2fP5Zxt1J3cH+x+5uj1i9Egb04jv+t1dWslNsEgwEA0eAgThiMBAMBAPLM8Dv5stnR2YwEAwEA8FAMBAM7IOB79ypKnkYC+I3AICEdczTJ/fkvntvi6iMj2Vy+nbJ13obOh9L8L/8//Ib52SvWnz9Qii15mVfCe9XVVFtw+KsVcnAg18ksgODwiYgBqeqimobXFDhUkm7Hm244RXBEjwQkwa0VUQIGRmKLI8mXaGVAPfY1L49RxamvlXES2kGApKjDnaZqepAuuZraKeAqCo4W0BVRUUSuEMDWTyktzilvb6UtIkKq3MIfILBOEoIMYNBmYBY1QOkiYF1DOajxFJMah5wjU2f7vW0zjtMT4FOPxalTBnpULC8RACetNbOQGk+hCUFzWFSpOXmGsLClO0MeghpBi2PJtCjpFz0rqrN+0NVRRWQ4aEIE+yRoG6oX+PuuxVL6mmJXiLiTe5JmA9hTLPaMlm4oG2cQxKoJ2DV2FRp/zOWz7jiQrBHA20CIUxqOeDGzL204R6czEnAoWZzqCo6H1xWBxWiBLgPy7Tj5a8F/WNnVFVRbWOxpn4315+M1BeRrdIU3XrAHJo+1TilNH+91iwv68hGXX17Xp+oSStBvgzmGy1pibkcXThRQt4H7YlKDW3LsgbjlNJ8fXJoz7XF1tBsqaSdX1UHPv8sazmpx0Vm8RsAliNr4qwTu7cem7hEbB8MBAOHhYE4RzAQDAQD+2CA38H3kR6pwUAwEAwEA8FAMLAsA5eeeulhFTm5bH7krZ6BUyf35PLF24uN8YIsjLlWZc7MnGctLwrrX71+Sn7jK4/KmzdPzPdhUo46lHtp15Hhq6p2bgiqalpUSenBXh3jleCXQoK6IS0euKiqqLZh6XlNERUOXrFEiBkMgjpUIZjTB0VGjlauwvKAOTa1sCd9Y+sYT32riJfSDAQkRx0svRp1hNd8DW2pd0IhVcXD0hqqKgmyeNRVOR1qmtyB4OtLUDfU+d2OLK5Q+BoZaMOV9q3XLmonJy6MG1iPMJtS6tOItKQsN7iBR7PKOxf6QhNhH4RijQGqSDoUPF6KCDwJXGMwH2UKUvEQabnzdZKGX2B6CrTWWoSyjpavjCeg/9kcqtrsVV4lTVxFGm7Yr8ImICb6TQHcmRU8ZNEP3DMHqCkmA0ORUcLAkhRSXAme20DbINi3C0nDcrxMgYFLysVrM3NQVVEFBtY1IYXmAfOwTH+s8msxfFJVrXmcy0V2/kll9iJjKzRFlyXAPTRtSYlTxkR4zSGbOQ6wTStlvFGaj3KUICZ5jC6YMMH3YfqE5Ya2tvLkkzCbkusoc9C/kTjgRvNytI0XVRXVNiw2JPWYiNofTSTGOhmodO/COuv/r+z9+89tWXYdho1x7q2qru7q6u6qrq5+sF9kU5RISjKtSEKQRDDsPGDEAezfbCf5JTCSKDHyc55AgvyS/ylAgMBIlDgKEBtKFMd6WDJpkhIpsptsdrMed2eMtfbce+611z77dNX97v0ea31zrDnnmHOux9zn3vruOV/dO/YeHRgdGB0YHRgdGB14nB3w99yP82bjVqMDowOjA6MDowOvuQPPPn7xgY7w0N5W0ZEfj7z91rT9AYB8NSYn24nGEX9rjupfTMT/6/c/xD/58VdgW1RZNvS6VDBZ12hmsl2j12eSIFdEdv0IZPvBr2PUFPA3ikb4WSutKyRv3m8CyxqeVQbjIsewLROBktiZqIweSio19yD6TNise5Yf8XJuAlljGQqghYPuxB6OVLQ19rGupM0uM0guPOYxSRtSRag54OdrhB8aWmVKsA+NEtd0SZCpTAVnmaQz5JZ45Hk/I/yqqRwqNUPumeT0sDc1QYaG9lnhcwQio2j1ES0AlBhQtOuyX2xNLisJsosGirLrmoD9Fau1ZmMZbXQJHBglXwchicsMkiAFAAQK0BkRi3NaB1fTt79vTHmlSMxaRdn1ekbmqDUMSG8hjxUXaUNX6GShO6jMFt3ERFJ2YH9OLCvaWoEyoi7rErgyLbm62GUGSe2DDdAbFNmD6Mcg+Wp+Fkbmwu7dlSTIPdbcSWaG3Ico1KEz5F6TnGrbPTVsr1gtIGzcvxFHa/UdnTRv454ZmQu7u30EW91NfgVkew77r2DbdgtvG3A/jfBD97h2nXvhx4GzvuOD5a3Cji1JgtwiYqHL3wDwNsMd+jV24BNefvM1bj+2Hh0YHRgdGB0YHRgdeKQd8PfSj/Rq41qjA6MDowOjA6MDr7cDn/LFhzrBA/sbAHTiRyT+GwDe/+rHL/9GR++VZX62/+BnX8Tf+4MP8Ccfv7V5Iy4O5bQWEQPaiH0sw17GErhikAS5h0sm9D/Yo4It/E1kyyltJyRB7hGJ7Z4A4eFZZQhcRIQtEwHn9kBlZGxyKK+FqGvCZr3wr9VEbDk3gbCxDJFoUYP9p1Fj2NXUNcqsTUiC3AJpTLIDMkFNLfIzVliyPRFKlWYVaivsAEAhxMj7mXPsOnpRV56gV2aulNnoAeWsvcjC6YKkvAR5N9QBuyRgR+V+13WpHAKat9h6kYGTEXkkQVZcZk3VBmTuJGJHGqiRSTqAGDUEhVYAG7eXUrk6r9mzJVpHxw4AFCrAwaCiGQdpC01Z5+hlqFByHFHwQEqNLkcSZILymSCzLzkp7H7mg2PjOrfo3uVIbnsqv+ZNUi1EPTShDtyD6GvSlvR+PwLaLNzP0R7T/h2d1EvfgsPt2+LDxFcQaM9i/xVs227hbVu0r8fWd367zr3wfbAe7vBw17YjCTLhQlzeAPgMY7z2Dkzvv74jjJ1HB0YHRgdGB0YHRgceawf8ffNjvdu41+jA6MDowOjA6MBr7YDeXvmmDvCw/gYAHfgxiX8A4OvxTwCwc7OpR855V0JzBpBzso06Pv70Gf6jf/YN/OMff7X83/+TCgLgBSS7uIg3qGX2IPwFzS3MV7SRrY/OIFXZAXROI86dNeYzECjWBYBB6RaiNkIS5B7bu+5YAAAQAElEQVQigYM9FQBACUEWhcuswy8agGjkQTFXoUKSUNoxsB9UwTXsKypTtiLQ1xRPAC0yk59Etp2zraPWKVBfWUD1rYIkEEAdk1RA5iLKhJ+vYbsGbFVMqD8gAOkCrUsSkgI/KwMEFqCOScqQWsRp3suwXUGVroC8PdAfFH0IBXzQtB5lbwExKD0gUGySICtkiGQBSbkzgFKzuQeheAVkB1SGBQAccp1hu4LiK2oGgYWhLHt9oDMojiTIiou0QVafnLXyQiijh3xOYJsxyV+gNSdB1CatUCorGihhr2mIls8FNUpgYQgyAFyIAlHilcUZ2A7itq9tFVS1hc9oEJhjlK4IJnRlPQfT10iDskmCXHGRbZArR+V1xYEzdAvvP3l0re3zACIPzSAJsgeIr1j/sZMJW1vuQxDqkGdQSpY23f00Vp7IX5C3B+7HoI5xBqW8DOlt474Zvdhmz15Cj9sU3aHT27vl7nD7vHS7rftpBG87EFyr83qv1W4P1vNf4gF7ywd3eZPjnwF4ib3+rEvpO+gffNbaz103FhgdGB0YHRgdGB0YHXi0HfD3x4/2cuNiowOjA6MDowOjA6+zAy8mfFv7f0F4MPLYDvr2my/6/wQA002znehD85b8Oed3f/oO/uN//gH+9KM39Lb4lADZ/ghBb/fI2kdQBkmQW5SAJh5AtKQXFT1LG53pq4rk7iwkS00+v22A85etY+BkkFqnQZR4nwDm3QjIEmSoDC1wwyC2X5sSysuQeyZs1gv/rM7x9vz2zVdQqoWoItGZ0IVM01rH5XwAKa8H1DFJBWSCms6gFEzKzID8pU6GtsQGqGOSCsiEUm8Culm4bfQ2WSrXILVHBWRV+A9WBBbfNjzS5UiCFMTzBGgSVNZSO19LSprCJQuL1WagM9ockiAb3FKnHHYgqvvaMF/QFGlr7Q8E3eu3YyjDVgVVQXELZCxrzbbCp8KyznbuFVHkrYDW3APLaNdZAo2xydPldj8UIM45TdnedVKLfdaDYtrrHPlnlyIJcotaE79LtbpGH9RMnbaFqFbalCO/1vWiNXLv5ldw1N4WPe60N23RacEdJrRnsX+H27VLe7tb4Lpenvl7ifawd3TI8s8AvOXN7miDseytHfjWrYkvO2+sNzowOjA6MDowOjA68Hg74PdNHu/txs1GB0YHRgdGB0YHXmcHiHe0/UP6SxV13Mcl/hsA3o+/AaC92tR5s6tDtWW3+v6///+Tf/Ee/tGPv4pJHxrokwMJQS2w/9h/mnn/UICxz1BZEZIgtyiBeaJ0htxZMht2DYXX6hq9PpPcnCeyJxkT1ntAtjI126rwN6IENhxOBkmQW7hk0jRh3c825BPQXHGRo1IswPkg+l+lkpp7EH0m7Kx7VuP4cnYCYWMZItGDu7HHUlaMtY5ag+IWaCOSIGcoZpk0ZcgFNZ1BKZiUmUH5VKBA09GzmpSTIVeVuAqUoUW7WSV4fWpLN9nb4NYDDl/j6iVmkJQpaF1egUJAk6BSFABwqLefeZRhK6OQZcps2CXQTBFbtDa/CCRBzmhqwqWMjN5ZlbJ7bUxwlSMz7M7QliU6u127Vm0zqMwKyAIulM4ACo+TQWW16JVQ5C1QmqSXKVpyHFGwkV2umkUS5IqmpO9SdAtRD1na6/T8W+5HctNPkqlskt1C1EMTX6nFwR3atKNf40CbaR/3c/hoLV7ySdvle/7plr0ic6eFd5TgvVvc0Va9Zdut7R+9Hh1r0VvztXPtIcP/nAe7vAnwLYzxujsw8Yev6Qhj29GB0YHRgdGB0YHRgUfcAX8P/IivN642OjA6MDowOjA68Po6QOIvaPcvCQ9EHtcxnz+b4A//33juN+B/wbv5TbWzkpyT7bnu93/6JfzH//xDfPTpGzPjD/YFvTD8AwEGZJMElREfXV/08Veg8gpKJmVlQD7mQRLkFnMIlNFC1CxtxP4ckrKXIepUSILcw4WTpglx06opLsPfnAaCV8pVIQlyiyho9wOUB2gWiPLBnz/8M7QECnA+iO3XpoLyWog6EzZr2j+rcbycmUDW2AwFkVGD9QlsO1QjnnM+VR0ASKpvK0jFDOj13QHFZcTztQ5eKXrlb09E+AuaBVb0ntOE7b5ya40MlcH7BOwHFJaEF1rUmURqq0tdS1JnMSBdcXgW9RAJZL/O9QQQgEc40ipbYnKL3a0pkcjI2gtiF8WVkatJ4pJAsqyFzqC4Fr2zTlqhBcTBo1lA25VI0F4vEJy1S5EyKZuAZkGG17lIG7YLcD6oFTKuVVDBjDindfBKkYSXtWhJZrKt0E5y3PZFlwqQ1MlRgLNBJbQQ9ZClvY6fQSDHzu5IEuQWa80kM0PuQxTq0C1E9aRNi55a5xiQvbBxP0ccL+uXfNK8tG33K2A/cLptJGZ9WnRHCfkMYd/RVkfLxraho6fWwbk27KzN30vkQ4b9CxyUbxL+IQCM8Vo7oP9svKYfw3it1x6bjw6MDowOjA6MDowO3HEH/H3uHW8xlh8dGB0YHRgdGB14mh3gi8l/kH84/619ZI/pzTcmfPjeJ/tb+c2xPXsbc0utcj55cSn/5///74/eK+tSb2z34GD5KEDv+vgHAgLmjfg4NH4gwJoKGKVO604NFC5CEuQWJaCJHYiapRc1B3hugRsHSZBbuLQ9v32A8PBs+BeRYTvg+DWQBLlF5HuPFo5RU4GmywwtAZmKXBcqq4elirIy5N4i7Kx7Ux2BcvaksQyRaFGD8ZrLukZi3tctjDa8JJAsu0wqbSGqCDUH2mdca/JJqh35Wl4fNGOBfc7r1dr1BwNEF4m4dbtfSSgndrRFjV6dr5a0QW528lkC1CaGFFAuJS9rAGIW9OuAJWFOnlWho8Y68ygjM7YLWerstajR47nk6/zx2iC5rHVURQUCPmMgOIVRn3F9TUztipGYtYqy267pGJZ17AUSK+oyQ9dYsnFlUFk9XCkpIWo24pzW9g2FJLZaiJ7lODInNKrk61Ik9WuqgiRIATcMKidD7mORfC0/h0DwZ/ckWfuYdK2ZpHoQ/dCEOnALUdckp7un2a91mcl2jd6rOR/P9h0ezssH3Dcj/Ju2jeTQNxXdUVKcIes72ups2TiC+2mEb+1a6wxz9xb5oLavHLT+EwBXEkbolXRA/yV444Pv/63feiWb5U2GPTowOjA6MDowOjA68Kg74O9rH/UFx+VGB0YHRgdGB0YHXkcH3vuVv/XdidNXXsfen3XPx1bn//P/w/c/vn6t/KZYtq9XnUb/8GdfxP/td7+DF9P1RYntVyw86UOCFhDneHzc5R8GMKoPEHVMsjIgH/MgCXKLOQTKaCEqST/asvZT0VWTJMgVkTzJmFBvFlqUGCzwN7EBAoXHySAJcosoiX2yBpQLQCX6QAwL7BOAgZNBZWUs6ZTVg+gz4dGaJ4Xl3ASyxjIUQIsa3D6J6FCNYVcTa8wRbXaZQXLJnrB+OB+2qCVOOfF8re0bovXB7/ZEKFV11hYwLkq2LsB+r9hTaQh4n0Bw1iqX2MoQdSY5PdtLXSbDxtXzwKNcSvlZixdTauMO1sEpjBIMIjSwoV1jRNh6m2HGwDLsZSyBA6Pk6uwk9WtqBclyFlwZVMzwGQP2jfpMt6+NKa/opBbzekG3ayosiehWF0+Tjq17oMB2garOhDpbi/MaqAqIc1oTKBzKCC/rEig5mQ27Rvtz5JDEZQbJZS1cG1SwB9GPReJ6fg5G+NZndyQJcou1ZpKZIfchCnXoFqKOJKe6n4HM19rM2K7svZp9rB7u6JCxVfTMOjjrq9s6oYerRXcYvCdnycdwPwOZ79l32JnPvnTvoOa0Ip8BBsZ47R148YzPX/Uhxn6jA6MDowOjA6MDowOPuwP+HvZx33DcbnRgdGB0YHRgdOA1dICf4B2Ab+LhjEd3Uv8AwAfvnfwAQO/W8xtivVCXa/L9f///gz/6Gv7BH70HhwLd2oakKlpESvkogPpwK8ExahKrygn+gYBA5aEPS43IqBrKxjxIgtxiDoEyWoiapY3YryFbLWrk+kwS5B6umlDPnjXEQYMz/I2tEb61QleFJMgtomCSMWHdF7KhQUOTynCRNmzLVOS6UGu02FRQXobcM2FnTXNndY6XcxPIGstQAC0imDtT7YhUva8rjDYiqb5VkAQpwK/TPUQXoWbDz9ewHZgUm7A+p7AjruW1HxbYp2osk6YMuUUcD3g/I3xraL89cNvwAhmbqhwIG8tuPocREWt4lEvJy1q8mFLrmkBw1iVoIyPVmW7rFJY40kK0pGXDV+iqlDyd/5JQuKtVWK4Q57TOdZMyMmoF6ojERofrtQLBWfeLoZ1mKOmSILPEcDKorBYnJapAQZzTmkDhrFfLXgDLCCb0EjgwSp6eEUn9mqogCVLADYPKyZD7WCRfy8/ByNzZPUnWPs56zZ9k9iD6oQl14BairklOd0+N4GpdeFnXyL2b8xHDvqNDxvLW7plhO3C6bSSGPi24w4Q4Q9Z3uN21peMI7qcRvrXrrFuYv5fQQS9vA5e3eS+P98QO9QyfTt99xXce240OjA6MDowOjA6MDjzyDvj71Ud+xXG90YHRgdGB0YHRgVffAXL6BsAv4sGMx3fQ588mfPXLn9aLte9rTS1R0z73rGV/8tFb+A9++/taSg4MmRJbLUSfCrVGDy6c9CFBC4hzLD4OvaD+YED1ASI+ZK3MJMYQvQhJkFtEkDJaiJqljdivIVs91Oj1meTmPJE9yZjQ3kO54jnD3+wGglPoqpAEuYULJk0TtvvZFy0WUIk+EMMC+8T5IPpfpZKaexB9Juyse1bjeDk3gayxDAXQogb3nYnuON7W2Me6kja7zCC58BPi9bpqUUucctrna060XvnbE6FU1VlbLM/pogL7UvD4LHu6DmV9r5KB85HTs71UZtI2NjvF/a0dNeBRLiUva/FilvpcY15hLEETAWChXROIsPWaYS+AZQQTeglcMUiCpJ5VBVl94vpw3IhzWts3XDlh+9qwb36BEzMUyK7XMzIHrdmHWCXq6LoHCmwTKBU4GVRWi5MSVWDB/pzQ4AGw1OUMnIwlVxe7JAR/tTySWn216OEE87X8LAKZP7oNSZB7rPmTzAy5D1GoQ2fIPZNIj35aB1drw8u6Ru7dnI8Y9h0dMpa3ds8M28bplk7q4bTwjhLuyVnyMdxPI3O+ffbDNn9v8BygD44xXmMHnr3gJx++2v3HbqMDowOjA6MDowOjA4+9A+NbvMf+hMf9RgdGB0YHRgdeSwemaXpvml68/Vo2/yybPsKaN9+c8Evf+Ojl3czv2MVq2Q5OepqIv/+HH+Af/+Sr8kKc3KLGWjb8Gr0+E9uvyC4fBVAfbiU4Rk1iVVV/IGD9wQCIg0bOqJmYI9AgCXIL0UWouYWoWdqI/TkkZS9D1KmQ3J2FZKkr90c9/zTrEtDkDMPfAAfsZyitKyRBbhGJsU9ogPDwrJLygd9FjmG/QAmi5kw501+eawAAEABJREFUHaGiGZsUymsh6kzYrGn/rMbxcmYCWWMZCqBFBKMroYO3bmuqX2ZtRFK9qyAJUsA6JpkBmaCmQDxf6+AUlrSvDUdRa2VqC+0pf7alSgzzyPuZirj3CQRXNVVPpWbIvUVySdilLpxWQ3tV9M+imC5Iqi5B3q7O9Zl3+pIUAWBDucaIcNVUDgHNW2y9yMDJiDySek4rSG52QGdQXGB/TgXnFSbpgNmCKMxagex6TSNz1a4ztG5FnXVkGP59wbBdACAqcDCojIyDtIWmrIDPGAguNLTuFigj4lmXwMlEEiSXZ0XKB0BgAY5GTgr7KPcB8nElaz8P6xZH1yIJcouaO0m1EPXQhDpwD6KvSZS4n4Hgqq4zkDXu58hHDPuOThrLR8+sgwt9detICn01+Y6DcYas73jL3vJ5e/cz0PLZt91b61Vwz/QnVn7hVew09rjSAX2D+uxrV+IvPzRWHB0YHRgdGB0YHRgdePQd8Pehj/6S44KjA6MDowOjA6MDr7oDE6b3SOrtlFe982fb7zFWvfFswte/9sn2anf87tpPP34D/6d/+sOyJ7VXixIok4KbN6Dtl0CZ7GUU8mSi1uvBZZMO0sK8oXebVDkt8A8GUAFDStJmpIjWJQlyhQqKUHMLUbO0kfCBsLLGjYMkyBVRtt5uvQtAeHi+Bc5tQRLkFs6ZNE1Y9wpbtFhUUDoDqDxQNDqDivSwpFJWhtxbhJ11b6ojoOtvgGUoiBYORje22pEV+7qF0YYkQbJ8qEjKxjommQGZRaj5CApJanRCfWYiZKFCIW2BDbCOSWZAZhGV4DqoOJXbQtSZXC1pg9Q+OMfmclSBAOzq/AdHRxbIcOkmEdi4Sjnw2wjKaNnwS/DKVPJ0GJIgE1TDBJmLZP7IBuprYpq1fcToFSnWo7cctRqbTIiboZCugAUARC1AZ1DRHjqpG4ryMnbPeF4X0itQRq4LuwSuTCVPFyMJsoHqOEOqL5EQup/1INm4Utb753F8NZK7ntbsSaoH0Q9NqAO3EHVN2vS9T/gLmrfA/RvUkVqIugtpt+m9Fp3T3duBFt3EV0S2Zwn/FW2ft4mtj7T7bEQ8196lzTcIPuNdbjHWPu/Ac16mXz5Pe3kZY6XRgdGB0YHRgdGB0YHH3wF/b/n4bzluODowOjA6MDowOvCqO3DB14AH8/9S4DGO588nfO3d5gcA8kXz+1zZzjlndlP3//z9b+N3/uRdUF/ogFSkQFG2IEgC2IPiKnrRyuFg1Lr9DP9dn0L7gwH2tR2M+OjLPxRghI9lBLNqr0utS2rPBhf5BlXfB+EvaM4wV5HZrY3OIFV1AIiHzmlMSOeXjRmqni3A3zQTWPyw0QySIPtAZz/vDVBCkEYxcSEKRImvnG10BnHwpQKSUPgY6A+q6Ay9yrIdgb6meALYY2XckRa1os5rpn1qLaqvFVTPKkgCGdj+EwJyiygLgXjGWJiINK+PeV2r/Jw2ZVj3m2SHrCsC3s+gghXUEhWQtQf2g6KuQkEftFmP8ldgfxbVkARJaFpAUu4MAARKLaULNCkFAcg3wi96zvXdjZpCpVVAVosa8dxGVh9pUHaBNiQJsuIya7L6pLRys1BOhs9omFNIYqtiwvraKLbWQ8EmrVIqKSFrhWNNuWDzBflG4VVEyqIY4TJDFDbAfhDnX20VRbS45azY7GWvDzRj2UuXIQmSuMwgq0/OGs2g/FugtIcq7fX8LIyWt9/ekWTpJ9nTUAwa0xUodN+FOuAZlBJylOqeGmuc8Bc094H7MahjnEEpL0N627hnRi+22bOX0HKbglfgtPu3/ms8QvTUOqM9Yvif96iXtwC+gTFecwemF5OexCs7xNhodGB0YHRgdGB0YHTgCXTA30s+gWuOK44OjA6MDowOjA686g7wmxOmd171rp9tv8dX9ewy4Xvf/PNXerGffvIm/o//2a8se8abclkvwe4byjWq9+nRwxyVyivaFiWx1UL0qRD9Lxf6hwEyoIORzgcICFMDc/HBZ/PBmDIxD5Igt5hDRVFzhtxZMpttIHvZxg2DJMgVUTLJmLDeA7KVpdlWhb+ZJrDhcDJIgtxjUt2EdT/bkE9Ac8VFjkqxAIAoXBtURg+lhpp7EH0m7Kx7VuP4cnYCYWMZItEDxLojLZDGWkdlU5EF2ogkyBlzTAqTpoBMUNMZlKK69VlBVSywJbAD1BF7hTardFXjECjjKKsEr0+90qViDVInoPhbAPUyQFKmcFKrMEAgQ6UoANCENj7KaDMKWaY2Yr8Emsn8Btr8IpAEOaOpsUtNt0Bpm9fGhPo6Mb9gXkjboUCBmcKRRhOh/Io5QukMQBk4HVRWi14RRd4CpUmOMqHd9sDB2K2iZpEEmXBQu6Epr4WohyztdY78szuS3PZT/lozyWwh6qEJdeAWonrSph3/N77NtN9b8R5wPlqLl3ysdvmef7plr8jcaeEdJXjvHu5ou3bZ3tZHr8debrveNd8f/hvXckbszjvwnOT373yXZYNhjA6MDowOjA6MDowOPIUO+PvHp3DPccfRgdGB0YHRgdGBV9uBF3hXb8Y8jJ/if7WdeSW7Uc3/2rufvpK9YpP/y+98F3/wsy+G29U6FlqsiW3EforK9b0CKSJTwc3KoiQtG75Cp0KtlxEF5aMAHSJ+MACyDSqhfsw1If9tAZVXUDIhMqqGfMyDJMgt5hAoo4WoJMfR40gqb0ySIPdw2qRpQj1/aIo7g1JOhSTIFVEQ+4QGlANoFlhxmbXKUYDzQWy/NhWU10LUmbBZ0/5ZjePlzASyxmYoiIwIRldWHRFs8ikvoIg2IuW3QPwAy1ZTfIb/EJV920rZfPCLZUdbgpK0HTZAHZNUhlwofUFvP8edhyXLjIHbhlNblMotSa1fAVnHgMfmcqqST/GBq/eYk1SCglQ3h5C1wpLMZFshSWZsizoUxxfoABeBJMgZnUqKuwVK27w2JtTfQyANj2YRbVkiDb3jXIrEUnaFWFZcZl3WtI3zwWWdal2roIIZvWeslFlypu1K2+qhRrfzLk8XIwlyhtIpnIqTWpwW3e+E9jr2rz+P/n1Irv2c7TVzkpkh9yEKdegWonrSpvV66hzAcwvcz9Ee0/5LPqmXzDju28nGeZGwT0ruNBxnCH2nm+0Xj21D9/rqqohnbb4H6k+sl/E3APRa8yo5P6p3X9mGY6PRgdGB0YHRgdGB0YEn0QF/r/gkLjouOTowOjA6MDowOvCqOvD1X/uvfFnvl37pVe33efd5jPXPngHf/eZHr+xqf/LRW/g//+e/DJIb3HIAKqmFqFnaiP0a0lbaCxtgGc5rsQRxHFlzWouq6iHy4gcCQpPOhqqmAv9QgFE/9jIXH7CujFkD8yC1RoM5pDWxA5ZBWT1gV+Ms3DhIgtzCpT5zBqCcAlsV/qbbIKBIBU4GSZBbREneL2wquECGP/gztATkKnpdqKwelirKypB7i7Cz7k11BMrZk8YyRKIHiI2OrBqbsa3beNrwkkBS68VrdaupNVu0z3hSzqQVMiB/qZNxSdB2ijpju9cELLzSF9v7GcGhjPBaXYLXp6sl2yB1Cmq1gM8RCE5hoFxKzKxJgsAG/TogJ6ksu4ga67weysiM7UJu6s0GanQ/R7xoHeAygyRIYV9SGGrO8BkDmfdznbD+HgjZiJETZWs7FCguF0ZvTYUljq5YLcBrXEQYtmXCwJVBZfRwVEIFMuKc1sErRRJe1qJnyaztmd4pxxboUiRxmUESpIAbBpWTIfcxSL6SbT+HgH3j7J4kax+TrjWTVA+iH5pQB24hqidtmn331DpQ68JrdY3eq7k9ov2XfEAv2cJ9MzJ/um1Otn1acIcJ3r+HO9yyXbrd3v00Mu+a7Idd+Ei2M/A6O/DWe7/yt777Kg4w9hgdGB0YHRgdGB0YHXgaHfC3eU/jpuOWowOjA6MDowOjA6+oA598NL2HCe++ou0+7zaPsp6c8LV3P3lld/sPfucH+MlHX9B++e007N4sJx3H6XBWi7WojdivUS/fokY8O68HoM/ipkFVt3Bh+ThAh4kfCLCGfCpYUf+mgPWHAgDz0JhkZUA+5kES5BZzCJTRQlSSfrRlw0+FhyZJkCsicZIxYf1gL2yKD/gb8UBwCl8VkiC3iILYI2tAuQBUog/EsMA+ARg4GVRWi1JCzT2IPhMerXlSWM5NIGtshoLIqMH9k3CXagyb/G1t8bTZ5sNEoFRM2H9Ib67UKGYdz9favqGQ/hOxPRHKinXWdjAuSjZsy1RNfz9oOG54n4D9gFIk4YUWdSaR2uqlrg3YBzwbcRZr+wY8yqXkZS1eTKl1fiA4hVGCQYQGNnRb57RthhkDy7CXsQQOjCVX578kkCxnOSgrNDUH2rP69TNphRYqWSWKQysSpnW7psISR/YojCYde/t7gzlVnQl11hbnNVAVEOe0JlA4lBFe1iVQcjIbdo3258ghiXhWJJe1cG1QwR5EPxaJ6/k5GOFbn92RJMgt1ppJZobchyjUoVuIOpKc6n4GMl9rM2O7svdu9tFa3NEh8zbHfTvYPBdn+yD9ldD5HLZfyabbTbxtIHpqHZyzbT9/h7i8bQtjvMYO6Am8MU34Ku5+jB1GB0YHRgdGB0YHRgeeSAf8vd8Tueq45ujA6MDowOjA6MCr6cCzF8+/OBFvvZrdPu8uj7P+2QX45tc/Pric3l45iBzSV0p+rA/+/++/+1188kKbLgu4IGMJ7N4sJ523xo8sZ7VYc9uI/Rr18i1qJGbnZlQ+M2HXyPlM7L9cVT4K0GGmBPPUFB+H+gcCApWLDz2rN2ltA9KYB0mQW8whUEYPoiXHEQV3tebOQBLkHlHns2cAhIdnw68iw3bA8WsgCXKLyJ9kTFh7B9nQoKFJZfpQDAW2DYVOhVonY1NAeRlybxE2a9q/qY6Az90CZSiIFiWgKXem2iKTtHWsK2kjkupZBSneQB2TVIbcItRs+PkG7Bs1f31Ok3YyVCIL0PLaDwvsE3VMUhlyizgeaPczD3juAefjalk/GGz/LNqyXEpZWZueEXXWylpOvxgbEhvaNUakoIzwWo1NbY7iZJRcnT8+aLYmWda7VkoFDZ8xYN9QCJNWyIB8xHBSB0HFetbBWddyWxkoKxdG0yVB1ygxnAwqq8VJiSpQ4DMGCBTOerXsBbCMYEIvgQOj5OlCJPVrqoIkSAE3DCqnhajHIPla/Wdx/ZYkax+TrhWTVA+iH5pQB24h6prk9LavtS5nhF0j926O42V9R4fMW7R9c+x0WydlnBbcYUI+R9h3uN21pWP7paci9Ev2WsmIvaIOvDFt/kB5R7uOZUcHRgdGB0YHRgdGB55KB/z93lO567jn6MDowOjA6MDowCvpAPHpN/UW5/uvZLPPu8kjrb9wwrcOfwDg5V160oP+u7/3S/jpR29C7511UXc7iepdN5IgK2rN+UyltBA1SxuxX0PaRnthAyzDeS1qsGXt18j5TJL1wtgAABAASURBVOy/XJV/GCBs+IAKsqD/NwWo9bsPxSa4QkUSkiC3EL0IZWXInSWzYddQeK2u0eszyc15InuSMWH7wS/kE9Bc4W/YA8HjZJAEuYVLJk0TtvvZFy0WBb0P/Yjrg6rsoVRRcw+iz4Sddc9qIq7rIyN4gMAOKGPfmehOCWtqa7GupM0uM0gu/ATotbqFqCLUbLTP15xCqtueCGXVOmsLfXiJBfaJOo72dDzQ7lkrPUdGaHM3INKzXsoyaRvlJraMOIu1/QDKpeRlDUDMgl0NNHJCssN0TSA4a1VKbGWImiWztmf6qnIeST2nCpIgBVwfVNiIc1rbNxTavTYmRMRRwW5GQ3k9Y5uSvWyjrK5j6x4osE2g8DgZVFaLkxJVYMH+nNDgAbDU5QycjCVXF4tfx9Yky3on5ShJBDYaj2Pka/lZBII/uyVJkFusNZPMDLkPUahDtxB1TSI9+mkdXK0LL+sauXdzPmLYd3TIWN7aPTNsG6dbOqmH08I7SrgnZ/Exnr8D8E2M8Ro7MGF656NP8Vfu/Ahjg9GB0YHRgdGB0YHRgSfTAX+v/GQuOy46OjA6MDowOjA68Co68OIyvaE3Up6/ir0+7x6PtZ76Due9V/BPAPzkoy/g7/3Bh/jZp2+olXrqCMidJZjQMz2rYLMGSHaBGwaVkyE3SY6EXcPaUntiAywjcrOuwcxku0avz8T2K7LLRwE6UPxAQGgqIT4Ojb8lwLryCkomrZkB+ZgHSZBbzCFQRgtRs7QR+3NIyl6GqFMhCXIPF06aJsRNqxZVhJoNvcQRsB9Q+FBIgtwikvf7sYQ8q0R1wIUoCJ8l4/pEbL822ZTXQtSZsFnT/lmN48u5CYSNZYhEiwjuuxMR7GrqGmXWJiTVswqSIAVsfxhgmn0pUFMgnq91cApjUlYG5EOj5GjSFtoTBbapmGXSlCG3iOOG9wnYD6CsH15o3DYiPetSmYlsY7Obz7ONAiiXEpu0PARcEwjOGh42MsRlN+qsg8eycjChr0VwOKKapJ7RCpJlJ1wZVCyQz2hOocPXhmNlcSdmKJBdr2lkTimSzNhGXU6mjq17YIF94nxQK7S4VkUFAz5jIDiFZwkmdKXDy7pGrs8lX5e6zCCpk6MAZ4NKaCHqsUhcrX0W5s/uSBLkFrUm/y4Vdo08uJk6cQtR1yTSo6fWwVkDnlvgfo72mPbv6KRe2nC/AvYDp9tGYtanRXeUkM8Q9h1tlZel/uTqPz9lbtiPswPjVqMDowOjA6MDowOjA0+nA/7e+Oncdtx0dGB0YHRgdGB04BV0YHrBD7TNQ/j3+3TMxynPLhO+8+FHB5fzG8oHoSO6U/JiIv6jf/4t/O5Pv1w+dCnvyS718Y5dq1HSWtY+lmEvYwmA5AZr5NiiQj2InuU4qu20HzbAMo7rnNJGzZ2B6H9F3aQDZUC+Y/Uj8vVvCmh/KACIjFVjHqT2bDCHVIUdsAzK6gG7GmfhxkESZAJYKifpFhAHDWcE/M192FkrrSskQW7hxEnThLVfYYsWiwpi96EfgRpDf1DRHpZsysqQe4uws+5NdQR0/Q2wDAXRQ3Rjq5eyYrR1WFfShvFhojXJEsM8JumAzCLUHGifsUKSK89KhZcEbfcL79fuSa1gQHoLnA8qJUPuKjlQ7Tqj7ORzBDJPymsBlBpFiu7XKScSQqOOcLt1JSUyQheyTMFkXQJXppKrO1xmkAQpqIYJMhfJfJzTOviauH1tAI6iDpstFMmU1zMyR61hQHoFyqBmHfsX/r1BZVqNO5i/Bipo+IwB+ytY1oTmFSiDmluIuiolXxckqTtWkAQpACBQgKMRCaGP8h4gH1eyjmdhbT/j6GokQW5Rc+N3xFbX6IOaqdO2EHVNcnqvn0T9gvQWuH+DOlILUXcheRv3zchc2Id7R0Low8RXEIgztPolbn15E+AzjPF6O/CcxLt3fISx/OjA6MDowOjA6MDowBPqgL8HfkLXHVcdHRgdGB0YHRgduPsO8HJ5W7u8JdxzebzH+8Z7n9z55f74z9/G3//DD/GnH39h3at9Y87+GpVlIkPULJm1PdNS9noASHaBGwaV00LULG3Efg1pS+2JDbAM5/UA9FncNKjqjCgqHwXoQNd+KKD30RfLAp7XKLQH5kES5BZzCJTRQlSSfrRlw0+FfVOJJEGuiMRyf6x3mGQ7Rk0t/E1/yymtKyRBbhGJ3qMFoFwAKtkDAIEFOBhURouSSs09iD4TNmue5Ue8d4+IVU2pDLmS7ZOILilQJOdnGzqloE1JgpwBgFjHJDPDsRbtM4ZWmBLsQ6PUadJWMC5hK5ZlkhOQCaXdgDbLlSdoS8JfyoLIGruztPcnld8C2NUpa8uJcNmGBDauUrDbTxkUtplYBmVlyL0qS64OQxJkgio5Q2onEQudz1qTa2TC+qqtvOYagkIrgI3bS6EyjDaTAHT0PgCUOFA0OoOKtOikbSjKuw6WVaF5Bcqg5h5EH8qSr4uSBDlDFUyQuZeckO195oNl8rWO7KPLkVz7Odtr7iQzQ+5DFOrQLUQdSZt67LeRoxVfM98e0/4dHclL34Lu9keF3eRXRLZn+hzbXr5A8Bk/xwqj9HN3gHwLxPc+9zpXFxjB0YHRgdGB0YHRgdGBp9QBvxfwlO477jo6MDowOjA6MDpw5x3QW5Ff0ybvCvdbHvHpvv/NP7/z2/3DP34fv/2nX8E0Ue/VXAEVE5SEPShO2AfEcIZSANktarxl7ZMXsEA52pvcahwMij8G4S9obkEqUqAIe6CqCGjOoPyKzG5tdEat6c/QmtDdjYn6cGsGpEHAqOYkc/1bA+pfyg6NOalEVT9rzGuSBLnFRb7BTTVQfUoT0NwDxRPQfAw0gyTIPjCfs95uPb99gMAMWxeg8yEmSgaaQRJkHwoAnX1FSljAqnCRNsIvGoBotINiD6FCklDKMbAdVPIt2FZVr2xFoK8pngB6yKyfQgvHt3XUOlQ/K+Rp08sMsvqQRhqTbEOqCDUb+RmLkpitmLC+PiAbWpOkVcGFYmdAugB1TFKG1CKRkvekigKQfQzsB0UdQgGdFc2alF9RI9uziFMNqYwZkDbIlSMAY1MrQikwIDtgfwMArqN0BZW6AvICfTaiq0YzKJ8kyIqLtEFWn5y18rJQTot8VmAbneQv0Jr+/VTUJk00FgDwCl7TsF1B8RU1o9plVjEpi4oIF0EuFgAQhXZQ7Bn2NVDVFj6nQUAxLrDX4noUu0ExJEGuuMg2yJUjZSt3JxRzBqU8ROldy8/B6MXaO5Lc9JUMH+Ir6n/TJ/S16Psu1AHPoJQsvXT31KgxIr4gqw/cj0Ed4wxKeRnS28Y9M9pYd782qed3C++A7O3d4zpbj78BoNOUV03pjyUE37zTbcfiowOjA6MDowOjA6MDT6oD/p72SV14XHZ0YHRgdGB0YHTgrjvAafqS9vDfAiB1f+Uxn+ybX//4Tq/34z//Av6TP/oAP/7zt8tbqLdspjd0lLudlzrK6kE0VLUHltGWLYFitFH7AMkucMOgclqImqWN2F9D2lb7YgGW4bwWNdiy4dfo9ZnYfkV2+UhAh/EHWgHIpxLiI1F/aBB25RWUTFhZ25CPeZAEuYfD1NRC1CxtxP4ckrKXIepUSB6excU+ewBQboGt68DJILVWQqTHXqFR9lMuAKX3gfPhFTI2FZTXQtSZEPuvsxrHe/cwv4IyM+QWia5kXQKacj7TyQBSfg/wq3cLUaCmMyil/JMmcRKoigW2BHaAOiapDLmqxClQhhbeZBbyfGrL7JcqGyuotSsg6xjwUE+RQLoSIHAV8JiTVIICcTOFI40rEWj06kTvZJenA5AEmaAqClns3wLXTNj+/mcf4uDRLKJtS6Shd5xLkVjKrhDLA+B8cFlntY6qqECG3yTJfthKk4QXWpQkvFYrtJM2hyTIBFVQOBUntTgtut8J7XXs957H2S1Ibnsqf62ZZGbIfYhCHbqFqJ60aUc+0Ivgfo5XcNR2i95r0TmnDXJSi9OiO0zonIVfAPgcY7zeDryFafrOXR5hrD06MDowOjA6MDowOvC0OuDvX5/WjcdtRwdGB0YHRgdGB+6wA+/96G++O03Te3e4xcta+lGv8wv/AIDfB/4FOvJP/+Rr+Id//HW8mPwOGj7z26VUZQvkQTkZcqtkMtvQin1gGTnf9hIAyR3W6LFFhVqImqWN2K8hbaf9sAGW4bwWSxDHkTWntaiqHiJv0oECkE06G9h/5DXNHMoIL+sSmCdS6yTMtNbADlgGZfWAXY2zcOMgCXILl06aJqw3hWxlabZ1DJwMUqs0iJJJxqQdApBNQPMMOSrFApwPov+1VFJWhtxbhJ11b6ojsJw/2ShDBHpwMLqyarMrtnUbTxteBJIgZ6hwaiAX1HSGWre+Nqa5aqmTcRG0FRbM607SAZlFlIprKEmHGTV6dW4X3yRvg9Q+VDzgPxyHHVphYLkYZc4AQOAQ8GgSyjLiG3q3hlIkvSzRkuOIgkl2eToASZAJKT+blJPR643j9fmurw/ALOqwmaBtUaBo0L11FZZEBlG/ID2D0i1wPqgVWhxVUYFbAK25B5bRrrEEGmOTpyaRxEUgCXIGbhhUTgtRD13aKx2/bo5vSnLt5WzX7PoqBlpdow9qpk7bQlQrbcqRX+uuR2vOPZl7R33JR+tt0eNOt22LTgvuMEFnYfyiusNtxtKnHXgG4sunWZ89YVSODowOjA6MDowOjA48sQ74W7wnduVx3dGB0YHRgdGB0YG768Dl4ze/pPcUH8Af3O+uB/dh5Xff+fT8GH6f9zxrl/Fnn7ypD//fxx/8/Et6q3j90GPSOzYoQBl6L614WZfAyURVtVhKKKuFqFWOg23Efq2z1cMc1QuaJMgVNXJ9psItRM3SRuzXkLbRXtgAy3BeD0CfxU2Dqm7hwklT/ECANXQ40pkAAWEquCyvBHMoo0ba10cJgeQONQIQ2AGb0WbUYMuGX6PXZ5Igt3DFpGlCewfliecM/2EiEJxCV4UkyC2ioL+fcpWgEn0ghgX2aV44E2L/VWqouQfRZ8LOmubO6hwvZycQGpuhADJqcPskolM1hk1+raU4ApoFbeQPEw2SlcP+465JnIWaAvF8rYNTeHnVT1rNoDQVKNCkbcqzsi5QzDJpypCrSizwPgEts/AoIzO2C3l9cloPS9U2SO1IxQJxFuvgFAbKpcTMmiQILHB+IHh4hDNrlS01M4W2zrxLscs8juDKcNUCHcCviwDJskuvnCJbtGdVyu61MbUrNos07u7+XhNljTWT8ivmCIELUaAroADng9h/HVVRgRa9+0Nr9tFnvSYOhmMLdKnLDJLLLgelK02ZLUQ9dGmv1D4Lx8/uSBLkFmvNJDND7kMU6tAtRPWkTYueWudYrc2M7creu9lHa/GSD9kub989M2wHrm4bSa2+WvTygs++TPCNl7feWOkzdmDC8x/84F/5Au5kjEVHB0YHRgdtsvODAAAQAElEQVRGB0YHRgeeWgf8/ehTu/O47+jA6MDowOjA6MDddeDFC72NeOHdbfCSVn7ky/za93/ev6Hfx+1Hbmb/i5++i7/3h98qH3DoYeuNYxRAw8tP2H5MJ3oRvzBaLMErBrVmiyWdsnoQDdX1gTLaskIu03GUJMgtlrIrBhVrIWqWNmK/hrSV9sMG2AznZtRgZrJdo9dnYv/likmTfxggQ5SyIUwF/oGAQH01OOYPW6tXswgoG/MgCXKLOQTK6EG05Dii4K7W3C0gCXKLqIvzhwYID8+G/4Bh2A44fg0kQW4R+ZOMCWvvIBsaNDSprHzo5995bRcodibUOhmbfMprIeoW4bV1DxYoZybQapShAFqUgKbcmWqLTNLWsa6kjUiqbxWkeAN1TFIZcotQs+HnG7Bv1Pz1OU3ayXCsQJOfUUDbKUMLSqYGcouopORYt/uZwxK1l4HzkdPDXqqCyBrLbv2zACiXUk3WAMQURJ11cNYlaCMD2NCuMSIFywgma2xqtxFcHSVX578kkCzrXSukggGf0whfofLfzEmrZJgviMRGh+u1AsFZl1qtiQ2Sp6RLgq5RMnEyqKwWJyWqQEGc05pA4axRhq2MQpYps7YLeWVyDkmQPPx1jGuDCrYQ9RgkX8vPwcjc2R1Jlr6Sq641k1QPoh+aUAduIeqa5HT31Aiu1oWXdY3cuzkfMew7OmQsb+2eGbYDp9tGYujTgs+WwGdA+VsAMMZr7QDx5Z9eXnz3Ts4wFh0dGB0YHRgdGB0YHXhyHfD3nk/u0uPCowOjA6MDowOjA3fYgW/rY74f3OH6L2Xpx77I82d+gzbdsnFT5HZTa3z84hl+50+/gt/7s3dV53fipGah3BYOTdh/IAZxmIfKipf1HLqqqKoWmwLKy5C7Sg7YrhFbPdwU1eVJgqyoNeczldJC1CxtxH4NaRvthR1QhvNalECZjiMlfDgR+y8n5x8GCBs+oIIsqK8C/1BAfTUA5ifodwtZUwPRRUiC3KIE5onSGXJnyWy2gexlGzcMkiBXRMkkY0K9WdYUH/AfOgLBKXxVSILcY1LVhP1+osWigtCHYhVaonK4PqisHpYqymoh6kzYWfesJuLl7ARCYxki0QPEHnUH82jroJoZ2uiSEJkT/FrdQlSRyInnax2cEyatngH50Cg5mi4J2nqObvealG9IlbhKivZeRviOVwSTdY1cnXN62EtBEKFRzhCezxEIzhrlUrKyBiBmQVsHj5yQ7DCjxjo4a5diWdmMgWXYa7EED4ySr/NfZpAEKRzkB00Zhs8YsB+Y0P91rLIqkRhabJjWsaa1fQNas4+ZVdJlhq6AApwPYv91VkUlBHxGI3yFJOG1GtptD5yMZRVd6pJAsqx3Uo6SRGCj8ThGvpafQyD4s1uSBLnFWjPJbCHqoQl14BairkmkRz+tg6t14WVdI/duzkcM+44OGctbu2cB+6dbOqmH08LzhMvbxPghgPM+3XEGX7z4+Nld7DHWHB0YHRgdGB0YHRgdeHod8PeZT+/W48ajA6MDowOjA6MDd9SB6fmLy4Tpvv/39Y5uf3+W/bUf/qx+enR0JPqN2oPgldAf/uxL+Lu//z3o7THB9dTUg2gJFcoQVcRbTFqhRQlqUpmi2AA3DKqixVJGWT2Ihur2wDLasiVQjDZqHyDZBW4YVE4LUbO0EftzSErbal8swDKc16IGWzb8Gr0+E9uvyJ5kxA8DZE3x8ZGXfyAgUHkFJZPWzIB8zIMkyC3mECijhagkx9HjSCpvTJIg94i0fAfbAOHh2fBvlAH7AedcA0mQKyLXe7RwjJqUrhpsfyiAgARng8rK2ORTXgtRZ8JmTftnNY7HPbI2v4IyM+QWaTszFbZOOT/bAMmC+DCRrD5Rf4v1KhmiizhuxPO1tm84YUL8Kqga8qHhuLaAcZFj2Jap6PGejhveJ2A/UIoRXujKns6RnnUpykS2sdnJ59lGAZRLic0agJgC1wSCs4aHjQxx2Y066+BRVg0va5SRmbBL4GCKHJL6NbWC5LITDgbFB/IZzSl08DcFzFGrFi4SgvaaRvjWCktsbbF4MvxaC+ga5R4quipUVourBQpyhs8YCM5aYYmtDFGSzGRboatScnWpywySOjkKcDaohBaiHovE1Y6fxfFNSYLcYs2eZGbIfYhCHbqFqGsS6dFT6+CsAc8tcD9He0z7d3hSL+9+BewHTreNxKxPi7YJz96WPz56VhNeq7yJy5t38c8JvtZLjc1HB0YHRgdGB0YHRgdeTwf8feXr2XnsOjowOjA6MDowOvAYO/Dp8y/r3euv3e+rPe7TPbtMeOftF7/4Jf0+7ZWqT6cLfvtPv4p/8pP357cuiYssg9IENGMe4WUN6H3iLjCPCfXDsNCQj3nklWzP9Kmi1mixKaK8DLlVMpltaMU+sIycb3sJgOQW4Bq8YjmrxZreRuzXqLZDixrx7LwW5iuOIzXem4n+V+TmHwawDR9OwXjy8QMB1pVTUBKviaxFFyG1Z4MS0MQORM3Si5oDPLfAjYMkyC1cOmmaUG8VGvKhwYRLss3LvSokQW4RBbFP1o5RU4GmywwtAZmKXBcqq4elirIy5N4i7Kx7Ux2BcvaksQyR6AFic1eqjc1o66CaGdrwkkCyxCbsP6QXVYSaA+0zrnXb18ZUVkSZtTwuKg7Yl1tiE/p7Rtza+xm2AyjV4WWN85HTbW8qTGyRPZ8jEHwpL5cSk7UCYpaTtnWOLUE7AdVZwu3WOWFXXMgyRW3WJXBlKrk6P0k9L4KcgeNBhQJxTuvgrOszXl8fgFnUYbOFIpnyekbmlCLJjG1REls6uu6AAtuceamrQp2txdUCBZngcxqZg9bcA8vIubaXwIHhHJIgqfutIMXhhkHlZMh9LJKv5ecQCP7sniRLX8lV15r6Ku7/blUzHsxMnbSFqGuS0/s9zRnZvrbqa4rl44V9R0eJ5a2jb9b2jdNtnZRxVqAP/51+ljbid9eBacKX8eLFd17+DmPF0YHRgdGB0YHRgdGBp9gBf+/4FO897jw6MDowOjA6MDpwJx349NmLL4GXd+5k8Ze16CNf55tf//j2G/r92Buz/+zjN/Ef/v73u9l+s4yoXxdpo3qeIcYgMFtVYxlUKCMCPt6kmgzIh4ZKitVqhU6FquyhFFJzC1GrHAdvj0SmVpVJEuQWipwKldFC1CxtxH4NaSvthw2wDOf1APRYc7hhUNUZUTLJ8A8CZMAHFM+CCf7YK/9AQOUVLBFHKyAf8yAJcos5BMpoISpJP9qy4afCQ5MkyC2cPGmaUM8fWpQYLLgACFB2htyukAS5RSTGPlkDygWgEsSHzNb2CSCAK4PKalHSqbkH0WfCozVPCsu5CWSNzVAQGTW4fRLRoRrDJn9bWzxtdplBcsnGPCbpDMoPxPO1Ds4aWmVKsA8Nx7QFjIscw7ZMGEopMmkOyCwxxw3vZdjOwCbLEZwPp/WwVPaDwfocgeCKLpeSlbXWFLOcsl/XJLmgobp1WpUCdkAZ1Jwh96osuTr/JYHkZofeIhQZaM+qkKRGJ60UEFmlhqDQCmDjtmvWEiqHgOaMwmjSsZffH2wXAEs2DgaV0eIgdaEpK3B0VmjdLVBG1LW6BK9MJV+XimdF8mCHZhHK70H0Y5G4Xv9ZoPQJB4MkyC3W1ElmhtyHKNShW4i6JpEePbUOLjQQVmjczxHHy/oOTxrbuGdG+Fl3t88J2Z6Tn78j8vnsDPW4OjBuMzowOjA6MDowOjA68CQ74O8Vn+TFx6VHB0YHRgdGB0YH7qID+g/rF4Dpi3ex9sta87Gv80sffnT9in6f9XqGHuE2YdIbkP/FT7+Cf/DjDyCzAteH3kKbUyldcSkWNBuVs7WFPPYBjalg+zGdqEVUOq+PRePGQVVkLGWU1UJUlTYQPrTaHtiMyA29BkmC3GKNHltUqIWoWdqI/RrSVtoPG2AznJuxBjNre40cW0T/yxXlGetAmx8KUIAFkypX5B8MUFjSvjZcJVpCEuQWootQcw+iJccRBdFGzd0CkiC3cN16u/UuAOHhOeMiMvthi94JSZBbRNIkY8LBfgRUVnBJtkwEcDCojIxNGuVlyL1F2Kxp/6Y6AnGPrFGGgmhRAppyZ6otMklbx7qSNiFlt1AlBcukKSCziGMZ+RmXhLo6JumA+VKjSdthAwVFa64ySRlSRRzLyPtVnvAXNG+B80GltBBVpQ3Yx24XsxvocqSYDGBXt7vHXLJJBDauUg78XuS4FiejrKbzkwRJfaheNQEE0BkRO9KYqydpo/qo46DogNYKSKBsApor6lwYTboCjOX3BwCiC3AwqGiLg9SFpqyM3TPWmtgBy8i1tpfAgeEckiA7UA0TZO4lJ4S9z3qQTFznFt27IMldX2veJNWD6Icm1IFbiLombXrvNU5QS2TIvY+Sjxj2HZ0zlj/Th9vPhdSH/3ppHqaNwN13QI/iLeDTr77sncZ6owOjA6MDowOjA6MDT7MD/n76ad583Hp0YHRgdGB0YHTgbjrwrt6Xeu9uln4pqz76RT742ie33ZF+g/W21E9fEH/n93+IT148U4HemtFDht8hK1gpzKFFK9QKFcy4yDdWzp5BlW5BEqQB6RXhTODmQ7HwlQkoRkBzH+gMKvsQ5RyEUg7gmNAkUH5Fr+w44mxSfSlQ3rw/ubXRGRR3DMJf0NyCVKRAEbYgSALYg+IqetGVQ2fUuv0M3dvIPxQQNkhAYvgV4B8KMGyvP81SE+I1ERpalwUEucdFnEEAW1A+Ac0tKK6ijaw+Dgapyg4gDjqnEWcPDRAQWGALuADy+kAaJEHuIRI42c85pGuBC1Eg1/QKbAdx5UvFJKGU68B+UEVn2FdVpmxJYK8pjgD2WJl4Cq121ZpVPWolQX1lAdWzCpJABuord5q1VBFlIZCfMRa2Rif5RuG1LklICuJZgcAC9PcTvaR4P2Mto2IVkLUH+oOiD6GAD5rWo+wtIAbwWQwCILlAhokCcuUJwFhqACi8AZwgbHig0K4zFC4+NRs1SkB+gLIrgtlrNIPySYKsuEgbZPXJWTtPCKGMFj6noZBkjfo1sYPW1abAmoaFEidBwGtWm+JW5OLCagFSFoELUSAXG2A/iPOvtooiMnxGY+W4WRXyAmskmL5GGpRdoMuQBFlxmTVZfc55UluJwDW9rXgw3tGV/DyMNt5ejOTST7K1oRg0pitQ6L4LdcAzKCVLL33bTyJ/Qd4euB+DOsYZlPIypLfNtm/YdAoalzc1uVBqyGvqAPHFF7h8+JJ3H8uNDowOjA6MDowOjA480Q74+78nevVx7dGB0YHRgdGB0YGX34FpwnN9Avv85a/8slZ8/Ot8N/8NANMN98052U6lv/+zd/H//Rff3L1RVlP8TlmLGtkU5JQ5nFUOV5sqz4B8zIPSLQC9X9wF5jHBHwmvgHzMo13N/hy6qqg1WmwKKC9DbpVMZhtasQ8sI+fbXgIgucMaYAKBzQAAEABJREFUPbaoUAtRs7SR8KG99sAyIi/rJYjM2l4jxxZV1UNUxA8FWCN6oeD61PevAoX129Y+w3yA1K4JCy+DHYiS9CLmAM8tcOMgCXILl06aJqz3gGxlabZ1DJwMUqs0iJJJxqQdApBNQPMMOSrFApwPov+1VFJWC1Fnws66ZzWOL2cnkG2UIRI9OBhdWbXZFWsdtUYFZAnaiBSTge2H9JN8CzWdQSm71zi0EwtksQNA0c+2J8rQomWFVpfg9elqyTZI7UGtFvAf8MMOrTCgXgZIyhQAELiKNqhSFABwbW8/8yjDVosSKLX9SI3H3OaQBNkgkhtN+RlHZ/VracL29w6VVskLyNbWKFBULo6gsGSNUpkVkCWwA5wPqrpFr4oibwW05h5YRrvOEmiMTZ6aRBJkg6am61JsC1EPXdor9fyzO5Lc9XStmWS2EPXQhDpwC1GttClHfq27Hq0592S+46MeLW/+2RcBPrOFMR5VB8ZlRgdGB0YHRgdGB0YHnmoH/Gfgp3r3ce/RgdGB0YHRgdGBl9qB9370N9/ldPn2S130ZS/2BNZ747nf/Dy56A0pSDl/53d/iJ998sZmUb891mJNaCP21yjsZqRQNnMKVWRcZm27IiooI0PuLBTdwiFfcdJ6GZCPeaiseFnPoauKquqhFFFzC1GrHAfbiP1aZ6uHOarLkwS5okauz1S4hagk/ai20V7YAMtoa8IHwmo1bhhUdQuXTZr8wwAB6HCkMwECwtTAHMpoI/ahbGiQBLmF6EUoK0NukhyxXUO2eqjR6zPJ7nkmlU1YP9izDfkENFdcgMXOPK4MkiD3cIn3yACUVyCL2P/fwICiOB1UVouliLJaiDoTdtY0d1bnuK6PDHMrKLMFsH0S0SWksdZQ2RWQJWgzUkwAKPyEz/4hfa2tp4JW0+qabQnsAxq1bt1X1Fon5/prSgtvslVwJm1J+EtdEFVT61OxM0C9zCAJntQpXCUlqgwFigTd64HCksjIWrQkM7ZFHYrjC7R57/9A7xUvNQoe2QrpW4D6upiwavMLUrG2VxauAstYC6mKCsgSiO7vDzgZVHWLoxIqcAalSI6yoN36QGfsVlGzSIJM6NTtKIppIeohS3udI//sjiS3/ZS/1kwyM+Q+RKEO3UJUT9q03u9Fzqm1tjIqey/nfEzbL/mQXpJu1ktedyz3C3fgbfLFB79w1bWCERsdGB0YHRgdGB0YHXiyHRjf3j3ZRz8uPjowOjA6MDrwsjvwhT97+03wxTsve92Xud5TWOs3f/Rn/Wv6/c82csM/A/CTj76Av/vPftBWdv3y5pkiWcudJbPZVji7YYs+kkipmriggtIGyqDmHkRL/P5wC9H60MMfaq0feExa03DMOF7R0eug1spYsimrB9FQTR8ooy0r5DK1Ufs1SBLkFjVyfabCLUTN0kbs15C20n7YAJvh3Iw1mNmw1+ixRey/nD1pih8ICA0dkOLjyfufEAhUDnC81MqaZlQWZZAEuUUJaOIBREt6UdGztNGZPlUkD88T5w+tTFArZlwaX+6pkAS5IgomGRNqJ60hm4BmQYZKcJEO2JeLs0GtkLHJp7wWom4RXlv3YIFyZgKtxjIUREYE3JEtIlL1WkPVVwCkLOGSQIpDHZNUBuVn+PkamVOKfg9cn9OEGq0zineRE9B2hYPG1EBuiSl90d7PyByWaGZt43w4rcVStQaoPSoga4XPYhAoPDzKpcTMmiRIQTEKzg/YDygEhDPrWS10W4dltJn2sdTZy8DByDkk9WtqBcllPTSD8lv0zjpphRYQB49mAW2HAsUcivWs7QcUloRXdZ2BojXF68061sTJoKpbHJVQgQyfMZB5pUkyY1vULPZazKGNanNILs+KJEgBNwwqp4WohyztdezHs7C2b5zdkWTtY6P9HV4fZyvewzh1phaietKm2Xc/DdsBIKxW4/6N9oj2P+cpn79LcPw9dp+zi5+7/AvA5aufe5W0wDBHB0YHRgdGB0YHRgeebgcuT/fq4+ajA6MDowOjA6MDL7cDH7+J5wT1h/aXu+5LXO1JLPWlt19s7zlt3a53Jefv/N4v4+efvgFST7dBd62GpPwWopIcRFs6/FTZmpFyARGgbAKaMY/wQs+0lK6HFqKLTNh/KFYCmmKlrEWfCrVmi00R5WXIXSUHwoZW7APLiNysa5AkyBWVPZ+plBaiZmkj9mtIW2k/7IAynNdDCaKNVPZ8pipbRFX8MEBo+IAKsqC+AvxDAfWVAJif4I8SKjOJCYguQhLkFiUwT5TOkDtLZrMNZC/buGGQBLmFyyZNE/b3oPjARXYgOFFXhSTIPVzU28+8QU0qw0WGYVsmDIUOhcroYSmgrBaizoSddc9qIl7OTiA0liESPUDste5Ao60TJSmsNrokkNR6fp3uoZISo4xA7xkfnabUaLokaDsUaM2pA1FQ+oJ2P8ecgyXDTADnI1KzXqoyGTaWneIs1hG1hke5lLzQ4uTtaoNTGEswyFnPCt4nEJw1yrCVUcgyZTbsErgylTydnSQuAkmQAq4PKmzEOa3tB+oz3v7eoZJVIjG0ImFae72AfQPw3MMcUegyQ1dAAc4Hsf86q6ISAvtzKqg10QXKiNrQhbwyRR7J8pwusyZZdsHZoBJaiHosEleLZ2EdnPXZPUmCXLHm11fy9nfJNfpgLOqkLURdk5zufhrBrXXBZL1G742Vjxf2L3C48uG/636BmpH60jvg/6D4ZfiyFh7rjA6MDowOjA6MDowOPOEOjG8qnvDDH1cfHRgdGB0YHXi5HXiBP//qNOF7L3fVl7na01jrlz786LaL+r3Ok8yff/Icf+f3fuUwi+TmjVSSh7k54KwWa7yN2F+jsJuRQj2zplJlxEWzUT3P0OABREt8pQxRRdy+Seu1KEFNvVVFnwq1ZouliLJ6EF2lDVbW83GkF3U2QLIL3DConBaiZmkj9ueQlLbVvliAzXBuRg1mJts1en0mtl+RPcmIHwbImuL97qThHwgIVF5ByaQ1MyAf8yAJcg+HqamFqCTH0eNIKu+YJHfnibR8B9sA4eHZuMgJ2A+IviokQa6IZO/RAlAeAKUXXAgY4RPng9h+bSoor4WoM2Gzpv2zGseXcxMIG5uhADIi2HbGfsRyfrZRV9JGlxkkQQrYftQ1zb5UEWo24vla2w9M8K+ALVQiFhVKvMzQdoWDxtSBqBJXetHeywjf2jkoUXsB3DYiPeulMpNhY7OTz2KsUQDlUmKyBiCmwPmB4KzhYSNDXHajzjp4lFXDyxplZCbsEjiYIoekfj2tILnshINB8QGf0Qhfod3fIjHlFSMxaxcJQXk9I3xrhSW2tlg8GfF6s9Y1yq4quipUVourBQpyhs8YCM5aYYmtDFGSzGRboatScnWpywySOjkKcDaohBaiHovkq/l5ZP/sjiRBbrHWTDJbiHpoQh24hahrEunuZyA461prK6Oy927ORwz73h1yHCh3gOSbP/jBv/KS/qcCjDE6MDowOjA6MDowOvCEO+DvZZ/w9cfVRwdGB0YHRgdGB15yBzj5rZWXvOhLWu6JLPOdb1z5AQC/j9n2gQ2Z3P/3v/g2fvrxm23FVV9v2lx5M/W41C+cFmt2G7E/R232MId7ak0nLqigNAHNmEd4WQOU2wPmMaH9QEwFc8xWizl0VVFrttgUUF6G3CqZzDa0Yh9YRs63vQRAcoc1emxRoRaiZmkj9mtI22k/7IAynNeiBMp0HCnh7kT0vyJ50oEyIN+xePLxAwHWlXPUH7ZWL79GaqTOpPZNqCxAYAcsoxc1h12NWQM3DJIgt3DZpGnC9h6QDw0mXJJtXu5VIQlyiyiYZExo94SYGQQuxALifFDVPSyVlNVC1Jmws+5ZjeO6OlqYr6BUD6I7H7WaXdHWAQujDS8JJEtsgl+rW4gqQs2B3jOetEILiCs1mi4J2k4RR7d7Tai+1BJXGbxfwL7j2GSYDeB8RGroTUWQWWPZLc5hHRnwKJcSk7V4MbvazC3BTNpOtd7LMB1QWBJeaFGzBJP1HDpUJVfnJ4nLDJLliLgyqJjhMwbsB+pzXX8dI68YSY3Obm9NlJGzwkZZXcfWHbCAQOFxMqisFiclqsCC/lkJLBlhYxnBhF4CB0bJ0wVJ6n4rSJZdcDaohBaiHoPka8WzsA7+7I4kQW6x1tRXcv1dKuw1+mAs6qQtRF2TnO5+GsHVuvBaXaP3am6PaH8+4JsfEPTlZn+oV9+BaZre/9n04lsvZeexyOjA6MDowOjA6MDowJPuwPi27kk//nH50YHRgdGB0YGX2YFP+ewtgF/GPR1P4Vhvvdn89f9xab9HGfaRbnI+fvEM/+Hv/xCfvPj83y6RejOtwdExMk85LUTN0kbszyEruxnmrqCmEv66aDZsV0QhZWTInUXXQ8ZM6+M5v028fugxIeprRnhZ18j1mVqnh1JFzS1ErXIcbCP2a52tHuaoLk8S5IoauT5T4RaiZmkj9ueQlLbSfliAZTivB6DHmsMNg6pu4bJJU/6BANvw4cSzYIJfAfkHAswrpNeHIyugTMyDJMgt5hAoo4WoJMfRNmI/FR6aJEFu4eRJ04T1DmFTfOAiOxCctehDIQlyi0iOPbIGCA+V6AMxLLBPBQypq0Kt0WIpoKwWos6E19a8UlzOTSBrbIaCyKjB/ZNwl2oMm/xtbfG0Wfuhr/kJ/n1sD8cC8Xytg1OZXuOuW0+FcoY6azsYFxUYtmXC6O2JeTjufQL2AzUlvNCVvTpHaquXojZgH+WstuIs1vYDKJeSlzUAMQtcYwSHGEGEFh+mtWsM2wEsqwYTGmWEF7qQJ1PJ1fkvCSTLTtdKqWDA5zTCV0ivjfV1MWk1w/yCSA6tQJjWXi9g31CKxFYLQEcuuChkhC8XZ4PYf53XQFUVv8g5ocEDiL4qpU4XuyQU7mrVHIzErOfQY1BxrXgW1sGd3Y8kyC3WmklmhtyHKNShW4i6JpHuXgaCs661tjIqe+/mOOK9O9g40OfpwKgdHRgdGB0YHRgdGB142h3w96hPuwPj9qMDowOjA6MDowMvqQP8lO9oqQ+F+yhP4ky//J0/1xuUv8BV/X6l0/2ml3VA/D/68Qf4vT/7qpgL2PlS4HMJqVUb3LIgldRC1CxtJHyFw8xa9DVZUwl3IZB5qjfYQQz7gIbau/vgA2UNlKHS4mVdAjdMVGXGUkJZPYiGavpAGW1ZIZfpOEoS5BZL2RWDirUQNUsbCR/aaw9sRuSGXoPBZL1Gjy1i/+Xs8ox1d/8wQMA8NcVHXv6BgEDlFCxSvUlrG5DGPEiC3GIOgTJ6EC3pRcwpJLGVIeomIQlyiyj02TMAwsNz4CLCCD9rhXZCEuQWkTTJmLD2DrKhQUOTynCRDtiXW7KsldYVKqPFkkhZLUSdCa+teaW4nJlAq1GGAmhRAppyZ6otMklbx7qSNiKpvq0g5xjqmKQCMotQs+FnG7BvKCSxtT6rqd/dB2gAABAASURBVOyGMmt5GL3nBI0pQWaRuhpg3e5njooYNYOA/Aqcj5we9lIVRNZYVjfbPY8v2AJY6qLG2msskOGyJVE+NKwCrjHCX/VqYVlgtdooTkbJ12EuCSSXlXlQbz7gcxrhW0MrTAn2EcMJPSgetNczwl/1akHrQ2NhZFwSdI2SIapopXaFirboJiaSsg2fMWB/xWpB61dgGW10CVwxSILk8uuYrD4BBHA0IiHro9wHyMe14llYBxf66FokQe7hH3nq42ile8xTZ2sh6prkdPfTyBxRvyC9Be7FuLyhY1AY8vo6QLzxCfAy/gmA13eHsfPowOjA6MDowOjA6MC96IC/F70XBxmHGB0YHRgdGB0YHXjwHXj24jIBz+/nPZ7Gqd5+6+BvAMjX10PKbrVnclYvpgv+3r/4Dn72id8FqxntTL1xl9HGP4tPasUGt6xDJbUQleQg2tL2U9WRyebu1YfYQMtgGboeWjjo1k9oPxCjQwW2WpTAyUSt2WJTQnkZclfJAds1YquHm6K6PEmQFbXmfKZSWohK0o9qG+2FHVBGWxN+CSK80JU9n6nKFq6KHwTIGj6ggiw4fwXkDJUUIalltiiBeaJ0htwkORI2EFarccMgCXJFlEwyJmxf4/ZFi8VNQGeQ617kak/KnbRqC9FFqFnp2MBcgsyuEPuvJZGyWog6E15b86R4cwfmZDs9QLu1nbGPNNq6GiqsNiQJkuVDRVI21jHJDMgsQs3XANToJG1Uv85aHgF/UBs20phkB2SiroYT3cvC+bha1g+27EW7bLi4VNZtTs/XIi5pLyq6pTp+m6UNZmkj9ufQoXIOSZANVMEEmRvJMdu5NzXR7Pb3jsrPcw0DoYHFDMo6r0tlGPvMmaF0C0BVK9AZVEaLTtqGoryM7TmxrGhri60Xa+BkRB5JkBWXWVO1AZl9iYSs+5kPks3Xsr1/HtevRXLpK8mUHL9DZZ3CD8X0lVqcnL1N7/ste7LoHYWf+++y81HuaP2x7A0deIGvfHr55IMbMk9SRnh0YHRgdGB0YHRgdOCpd8Dfyz/1Hoz7jw6MDowOjA6MDryUDnC6fFHvl3z9pSz2shd5Iuu995VPoWdwflu/9xhZ2Z653/uzd/GPf/IBPpmeg7xpRbDzNS/3uRSplRvcsiCV1INoyXFE18AOuD7qalRZD1h4W1ugDF0PGYXU5EczYfuhh32FilBzC1GnQq3ZQymk5h5EQ3V7YBlt2RIoRhu1D5DsAjcMKqeFqFnaiP05JKVttS8WYDOcm1GDmcl2jV6fie1XZE8y8g8EhE3x+yc/aRUsCMusUX2UQRLkHg5SUwtRSY6jx5FU3pgkD8/iVJ89AyA8PJ/BeUcgCXJF5OW9wgaUB0DpfQAgUICDQUUzNmmU10LUmbBZ0/5ZjeO9e5hfQZkZcotER7IuAU05P9vQKQVtShJkArZjkmtIFaHmIygk2f8qEImlRoa2wwIFRWmu4r2M6gGOnYPKI6C5AreNXBL2UhlE1lh2CNZvToRdtC5GymogZle741oC6NZs96RyCGjeAmUcR0p4Ny35Oj9JkAnK5gypnUTsSAM1Mkkb4cOjhqDQFsCO2qdeYRTSFbABANEL0BlUtEUnbUNR3jnaDBVJWjZ8ha5KydPlSIJMUBUTZO4lJ4S9z3qwTFzpTPcuSHLbT/lr3iSzhaiHJtSBW4i6Jm363if8Bc0rcOeDz7UFhSGvrwPE82efXt783AcYC4wOjA6MDowOjA6MDjz5DvjPu0++CaMBowOjA6MDowOjAy+jA3qvxH9V37svY62XvcZTWe/bH3xU3ibr3tfvL3YDM8k14e//8bfxxx99UQE9Va1IXsACgjyGCjaiTJxhU3CjQ2rVExwtRQX6YDkrNO+gvVAAgEAX2I+aSqVXqIswqufZnkEVryAJ0oD0HkFO6H04RkB8nW3tgYPBUncwl/MQSmlgTtgHxHBGUwKIN2rcVguW15t6M+9LKrcBOoPijkH4C5pbkIoUKMIWBEkAfVB8xVEGdqPmH8/Q/Y34gYDQ2goGaVVfARdMel1NqH/lsJQThKkDaF0WEOQK/9+fBlW+B+EvaG5hvqKNbH10BqnKDiAOOqPR3gEgMMPWBdDdMTN7jTRIguxDAaCzp0gAlBCkAVyIArniSggECpAGxVyFFiAJpR0D+0EV3IK2smxFoK8pngB6yGz7ROw7vq2j1ilQT1kgTxtfBJIqmIF1TDINqUWUhfYZA2YrJtmBwmttkpAUXAgYILAB6q+WSTpLTvO+1adKV0BeH9gPijqEAj5osx7lr4A8YD1L9UmCrJAhstrkrAEQKHVLLQGFCyA7I/iigW2dfCo5ANkZwRNoIquPZpRcbUYSJHFJICtHSmM7KLeF72coNMuaMaH5b6TWFIWMQqmkaKCEvJ4huvjUbNQoAfkGpUnNBWII3aVCFBZgP4jzr7aKIlr4nEbluawKWS2uR2s20qDsAl2EJMgKPy+y2uSslbsTijmDUh6iHF1rfRZAzkEzSII8AhSDxnQFCt13oQ54BqVk6aW7p0aNEfkL8vbA5xp8wzt8riVG8T3pwDjG6MDowOjA6MDowOjA6IC/jxxdGB0YHRgdGB0YHRgd+Nwd+N9eJr5463MvczcLPJlV33iuNwt543WVumQm+49+/iX8Zz/5On7+6Rt6W20qWPLkYQcsgyTIFUvgiqFs9HCl5KYQqVUb3FJIJbUQNUsbCV/hMLMW3ZOcUm12euBKaupBtETXQwvRReqT2374UQKajldU8ESI7deSTlk9iIZq+kAZbVkhl6mN2q9BkiC3qJHrMxVuIWqWNhI+tNce2IzIDb0Gg8l6jR5bxP7L2ZOm+KGA0HAvxMdT9w8GhF01QMQHn5WZCmNWAQlJkFuILkLNPYiW9CLmFJLYyhB1k5A8PI/PHgCUV2DrGLhhkForIUomGZP2CEA2Ac2CDJVgB5wPYv+1VFFWC1G3CJt1b6ohsLuDOCzDTkYEoiurjkjVaw0RXwApuwfUMUkFZIKazqAUTMrMgPxNnRxtiwUARKkufn1UDQ3zZ1CapJcl+kyulq1B6oQVkHUMeCwXIyCbpJQAgAD8JgilW4hCSZgDKsvuoY0y5qJNVglsmMiqkf0c8aJ1AJIgE1RCoRVzZ3BNfl2EDbgSKMrmDG2LAgCmrvatZDirgvIJaBZklHWyBkoMVwaV0eIonQpk/CJnVekieY2wl2AyIrZoXXD3gwEp/9BcFlBG2DIfssQ1su49j7M7kgS5R62bpFqIemhCHbiFqJ60aUc+cBzBDePZO0ryA5Ma8ro6wK++IL7xOXcf5aMDowOjA6MDowOjA6MD5c++ow2jA6MDowOjA6MDowOfswMffvh/fVtLfE+4h/J0jvRrP/i53vbSG4KS7q2PeCc7xgn/9E/fx+//7Cv6IGR994vytnBB4PiNNpIgt4iqM60qtDirOYuTWrHBWY3j1NRCVJKDaEuHnyrDjNCqqW9UK1g6Ac2YB6VbiJLoemghusiE9il6jRJSBDvghkFVtdiUUV6G3FVyIGxoxT6wjMjNugZJgtyiRq7PVLiFqCT9qLbSftgBZbQ14Zcgwgtd2fOZqmwRVfHDAKFJZ0IVRn0FbH8woH7QWSPt6wNlkFqjQQnME6Uz5CbJkbAxn2evccMgCXILl02aJrR3UJ54zvDvaoHgFLoqJEHu4aKz/VSGC1FgmyoypK4Ksf9aCiirhagz4bU1T4rL2QmExjJEogeIbbtjH2ls6zaeNrokkNR6tXSSCsgsQs0ZvWc8aYUMyGeBLFZcpA1thwLEr49Vi4LSNmj3c9x52GSZNXA+nNZiqdoGqD2oWCDOYh2ctVKAcil50iRBYAPXGMHDI5xZqwwFis0UXGOEb62wxFaGqFkyG/Yc2qiILVqbk8RFIKmzCOgPis7wGQOZn5Q3of29Q2RIStaWKFAs6FjTOjiFJeER6xdkC6y4zDrWxMmgqlsclVCBFj6jEbxSJOG1WiFJn1WgI5tcXeqSQFKn7xS1FEW0EPXQpb2Sn0Mgx87uSRLkijV/ktlC1EMT6sAtRPWkTbPf9nStc7TFGg2Lz8Ia+vV1YPoCL/zi59t/VI8OjA6MDowOjA6MDowOAP7ecPRhdGB0YHRgdGB0YHTgc3bg06/+9MIXvJ9/A8DnvNtDKv/SFz4FiNuH3ydM2X/+6XP8oz/5Bv7ooy9VVm8wokWJTNi+VV79ElomHySjBkiC3KNGr8+qQovrFedRUis2OK+CztEHyqDmFqJCroQiJeuaTu1JffO6ojKYB6VbiJLoemghGpOmCfsnKbpIu5r9EjiZqDV7KGXU3IPoKm2wsp7biH3zFfZazBFdniTIFTVyfabCPYiWHEcU1F7YAJvRr+2x5jalBw6x/3LqpCl+GCBriq+o/3yAfyjAqJyCkklrZkA+5kES5B4OU1MPomdpozMt1Ubsiz4VkrvzRFG+Q9iOUZPhPxAG7AcUviokN3tGcuyRNaBcACopuBAwwifOB7H/Wqooq4WoM+G1Na8UL+cmEDY2QwFkRDB3JeyI5fxso66kjUiqbwQ5A3VMUi1EgZqMeL7W9gO1Zvt7oEqWOm2j/VBgmw4KtW79oQD7otc6Od7LcE1AtCS80KJukUjPeqnLZNi4eh54lEspv9FiSq3PHwjO2qUlwU5AZJjWUWdt38CuyKyBMmy1KIGDacnV+S8JJJedDkqXOJXgMxq2DVH67+P2dTEtFY4KTmyRaK9n5BSFJZmpdp0BHbu81i4iDPsycTaI/te1Oipo+IwB+wGFJeGFFiUJr9UKXZWSr0tdZpAEKVytmoOUbiHqsUi+mp9H9s/uSLL2Mem1ZpLZQtRDE+rALURdk0h3PwPBWddaWxmVHfMj6MC4wujA6MDowOjA6MDowOiAOuDvA6WGjA6MDowOjA6MDowOfJ4OfPwzPte7T/Onxp9npZdf+2RX9Pt9vcsf8cr9vT/7Gn7np+9hmi5g86VwFb3BiBY1gv3b5XkzKquFqFlIglwx06dKFWhxWnSSQGrFBiclS5iyMuTOktmwr4ScMoePlFOo2/tpGbapZENKYquFaImuhxaii0zYPknIxzza1cKfw1cVtU7GJpnyMuRWyWS2j6M14jnn2zZXQRLkFjVyPlMpGXJnyWy2ob36wDJyvu0lAHsZa+S6RVW2iIr8wwC2oV44Fk/ePwwQqJyj/sCzevk1UiN1JrVjQmXrTKkWoiQtG75CkvCyFn0qJHWtLaIon982QHh4DlxEhG0t96qQBLlFFEwyJmx7J0oMKojdB3+4YVDVLZYyymoh6kx4bc0rxbo6eqgllOpBdOejVrMr9nULow3jw0RrkuBcOElnyC3ieMDP2AjfCZNWaAFxJUfTJUHbKeKof23sAQ2lLzneK2BeYYmtHhQ6k6tl/WCwcQ7r4JbtysXEhlZA3u4emVuCmbSdar2XYTqgsCS8rEVLMhO26KtS8nR2kvp1VUEayUoiAAAQAElEQVSyHBFXBhUzfMaA/cCk+KRVMkStEolJJxO9NWtxzgob2kmQ23vN4YZBrZBxVkIlBPpnjWjWKpols7Zn+lA5p0DP5pJAUic/LFsDlNlC1GOQfK14FtbBn92RJMgt1ppJZgtRD02oA7cQdU1yuvsZMF/riDc/uICX6o354XZgnHx0YHRgdGB0YHRgdGB0wB0Y39a5CwOjA6MDowOjA6MDn7MDz198+sUJL375cy5zF+VPas3f+rU/w2V9F+u2u/s9QGW+mIh/8ifv47d/+p68vRD7ryWLBFqgju1HXhOUWQNltteiBECyixq9PqsSGdezb4uSWrHBLZVUUgtRs7QR+3PIym6GuSuoqSx3v2g2quc5CikjQ+4suh5aODRpmvCLPUmVnAq1Zg+lkJpbiFrlONhG7Nc6Wz3MUV2eJMgVNXJ9psItRCU5jmor7YcFWEZbEz4QVqtxw6CqW7hs0jTpMBmQLxrUFE9//aEAFB4ak6wWoouQBLlHCWpiA7lJjqNtxH4qPDRJ7s7j5EnThLjlqik+cJEdCM5a9KGQBLlFJPf2AwgPz/69PKAlUODgCYj911JCWS1EnQk7a5o7q3O8nJtAaGyGAsiowfUJ5C7VWJ1zTdioK2mjywySIAXsP5yfZk4K1GTE87W2byiEmrueCqWizloexkXJhu0C9PcUXUTp8D4B+4GSgPBCV/Z0jvSsl6JMho1lpziLdUStUS4kK2sAYha4xggOMYJIOplLDzJXSzMTdj9S2etzWUHnvySQLOe/VkkFA76fEb71pBVaQBxiOClDfHa9XiB4pUjCyxplZR0bF9GG7QKcD6q6xVkVlRC4/ZyugHbrAyfD1SR1xxUky3o4G1RCC1GPReJq8Sysgzu7I0mQW6w1k8wMuQ9RqEO3EHUmLnEvA2f5I37nHfim3lf44efYZZSODowOjA6MDowOjA6MDpQO+Pu7YoxpdGB0YHRgdGB0YHTgMXbgid/J7+X1WtDh/+DnX8Y//JMP8el0+7dHxP5r2U5vMqJFCU5YP0ZZ7RIqEzW3EDULSZArZvqqUjZ6uFp0Q5DUqg1uKNNZsAOWQVk9HNOKHMq6EnHRrgHKJjw89+AYoOvtgHmsT68+UcDroAxbLUrgholaJ2MpoaweREM1faCMtqyQy9RG7dcgSZBb1Mj1mQq3EDVLGwkf2msPbEbkhl6DwWS9Ro8tYv/l7ElT/oGAsEWrYiqIHwiwzq+CGq2MbSgbaZDaMyFClNGDaEkvYk4hia0MUTcJSZBbRKHPngEQHp4DFxFG+NaiDoUkyC0ieZIxYd83ii/Q5A/9AlpG2QqeCJXVYimhrBaibhE2695UQ6Ccu9EoQyRalICm3Jlqi0zS1nFdSRteEsgac/GkKUNuEWo2/GwD9g2FMGn1FuYdL9B0maHtlI2CCdsfDJBbRKklbt3uZw5L1F4GzkdOD3upCiJrbHZrzwOPcinVZC1eTKmNGuvgrJWCkmAnAGwo1wRSCrDJWiNhtRono+Tr/JcEkssuR+VUINA7Z33G+1/HKsOyeCwQGlhC7ZpOQRm2MrDU6Ni4KBSwL7fEcWVQGS2upJcQNRtxTmv7AYUl4YUWNUswoWf6qiq5utRlBkmQwtWqOUjpFqIei8TV/BwCwZ3dkWTtY6O3v0vVV3Tlzla8h3HqTC1EXZWLC65mjOC97sA43OjA6MDowOjA6MDowOhA7YC/P67WmEcHRgdGB0YHRgdGBz5zBz59g88x8Z3PvMBdFT6hdd9+64XexNOF/T6d1C8i00T8s59/Bb/9p18vZXofsKzV6hI8mYj911LSLmh/Dq5vlU9awZgDRVFzC1ESkiC3EH2TqAoZNxWdJJFascFJSQlTcwtRSQ6iLW0/VR2ZTqNuf5lhm0pesVpQDtLQ9dDC4UnThO2ThHzMo13R/hy6qqg1WmwKKC9D7io5YLtGbPVQo56PoyRBrnD2LaCSWohK0o9qK+2HHVBGWxN+CSK80JU9n6nKFlE16UAZkO8YNcXTv2CCUTkFilQvv0YKrYmkltlC9CKUlSE3SY6EDYTVatwwSIJcESWTjAlxy1WLFosFF0D3x+ITKDYOBkmQe0zKn7DuE7boItSsMvizCsN24cwL14Rat8WST1ktRJ0Jr615UlzOTiA0liESPUBsdCRrpNHW1VBhtdElgaTWq3HPk6YMuSVOGUbvGUMZU4J9aDhfy8O4yDFsGwovMskKyIRSF/T2q/E6Y8m0j/PhtBZLVRuwj2WHOIu1Iwt8oRbAUuc81xi2F8hw2SZRHDSsDNcYtrfYeipZpI3YX4IHhnNIgqR+XVWQ8gEQKEBnRMxnDARX06s3aYVA5ee5hqFwBbCYDsWa1vYrqBwCmreYPYV0dN1D/mxLLdk4GFRGi4PUhaasgM8YCI7zmpDeYusRWDJwZSx5uuAlgeRSzyv1myQnGtfyH1jM1zHiOVjbz7h2JZIgV6y5k8wWoh6aUAfuQbTl+Zc9DzzYDoyDjw6MDowOjA6MDowOjA7MHfD3wbM51OjA6MDowOjA6MDowGftwLNpelu13xfulTylw/zShx/hjed+U665dYcqGYn/+Sdv4j/Xh/8/+diPsX1HrGSXSe8F6g1BbIAbBrH/WsoOF51UtcdSpyh2QBmk9mtQAieTqrTifj4pOw2TWrPBaZES2IGoWa5Er4Tm4p2qJdzc/7J42Fj2VqAMXQ8tHJg0TTj5AFM5TJB5KtSaLZYiyupBNFS3B5bRli2BYrRR+wDJLnDDoHJ6EC05jiioPbEBNqOtrcGWDb9Gr8/E9iuyJxn5BwLCFq2KqQOIq6jz+vqoPsogtV8HDlJTD6JnaaMzLXUcUfBASILcI9LbWwKEh+eMi8js2xZ1KCRBrojEdj/7gPIAKH3BhckHILcAB4OKZmzSKK+FqDNhs6b9sxrH8z3CNr+CMjPkFnE3WpSAppyfbeiUgjYiCTIBALGOSaYhVcSxjPyMS4KqpwbmlxoZ2g4LFBSlucokZUgVcewcbUYpPZ/aMvtLlZ0WQMvk+5eYLkbKaiBmV7vjWgLo1mz3pHIIaN4CZRxHSrg7lRqdnyRI6gP1qgkggM6I2JHGXD1JG+HD47hI2TjBvnhhZOgKMJbfHwCILsDBoKItDlI3NOVdRxtVwSxtxP4cOlTOIQmygSqYIHMvOSHsfdaDZeJKZ7p3QZK7nq55k8wWoh6iUIcWnvmPQzKHvL4OcOI73/72X/viZznBqBkdGB0YHRgdGB0YHRgdiA74z4phDz06MDowOjA6MDowOvC4OvCkbvPWG5PenJvqnWdVnSvznPdjffD/n/74W0rUu17IELXx2xig9wQ3wI2D2H8tpe2i9ufg+lHhpBUq5pAUOxAlIQlyC9E3iarQ4qbCK0mkVmxwJX0JUVYLUbO0EftXQik8Z+2UU9i5PZVZUWcoZwXK0PXQogQ01Se3Pk3A66AMWz2U4JWJWqPFJp3yMuRWyWS2oRX7wDJyvu0lAJI7rNHrFhXOkDtLZrMN7dUHysi5YZdAmYIJXciTieh/RVn8IEBoqB+OrU99/ypwHCAg5CjSIAlyRQqBclqIkrRs+OjWOIobBkmQW7hs0jRhe1PIhwZvhNJ2QhLkFpE0yZjQ7gkxMyg949YP/qjqHhCDMlqIOhN21j2rcVxXRw+OAQS6gEbbmUlcln3twmhDkiATUqlXCgRNGRl+0yH7QPUmaSP8wmrSVtgA2zHJDciESnbY7knFqdQWos6kLbG/1NhpAe11AzYX9Bq31CjHqS2AG/Zsi+yjDFstSuDKVPJ1B5Ig2f2hAGI/zB1hzd7/Ol5ineIOhT1HcdQyGRAniNIVYNz6ewM0iP2X6KtCRa+DZVVoXoFlUFaG3Kuy5OpyJEEmqJIJMveSE8LeZz1IJq5zi+5dkOS2n/LXvPgdKus1OqzRgbMOkHz/zy9vfu0srxMf1OjA6MDowOjA6MDowOjA0gH/uXhxhjE6MDowOjA6MDowOvDZOvCCz98E8f5nq76rqqe17vtf+QTPjr6z8ftvB+345MUz/PZP38fv/eyrnQyKO4I3M7ZxvWGDCkgfA51BXPniBRRAosVCYcL2bXP7SoeH6hRFArVeBUH2gYOhbJzhoPSQJrXiCXrFFHkMlnNCcxfaDwUACOyA7agpVNoKPRkYPQbKzCCVVSCWK2paJfzUelC20ijY2gOd4exDlHMQhwsqDgPKaUD5FW15n40sfsbXHAFcBxUnoLkFSZCGIsxg4cUAIJBA2RWZ3dvojFq3n6E1ofsb8UMBoUGWMIqqT7/+EwLVxjKUoKTK1l/tmNckCXKPiziDWmMPwl/Q3MJ8RRupPg4GqaoOIA7zWTfnB7VSBWVz9i7SRvihRW+EJMg+0Nkv9gYoqaDUZYbtDbAfVO0hVEwSSjkG9oMqOMO+qjJlOwJ9TfEEsMXqRUdaXSvqvGZT61B9rSAu2tQgCWQA+i/SCrlFlIWAn69RAmWKSH1t+0Rw9rzurLQnCuw7XIA6JqmAzCLUbHgvw3YFVVoBWX1gPyjqEApsDiZfa3MDyAN8FoMASC6QYaKAXHlSNrCtky96KQFNAJmbqX0duHypApAXOI5EBnaDYkiCXBGvDXLl6DwhJPys3RfDHOC5YpK9g9ZGAYCahuLKXjQAuU0PKK6iRgkEo0KSkOBCFNjeAACxHRRzhm0FVLFH3J2A4tzATGCNBNPXaAblkwS54iLbIFeOytuJyTPsih4O0buan4fRxtpbkdz0lMw+FKtYf2ecsLXl3gN59iXeg1OMI3y2Doyq0YHRgdGB0YHRgdGB0YG1A/4edvWGNTowOjA6MDowOjA68Jk6cOGnb4H44DMV31XRE1v3g/c+xrNnfiNtvngyZ6arfv7JG/j//PF38cn0HCQXdJO7JMW2EIWWC98xQFvtgBsGsf9ayq4sun6cMmkFY6mSwQMAJLvADUOVaHFD2dUUUis2uFowByndQlSSg2hLh58qw4zQqrm7PyNZEeyAMnQ9tCgBTVPB+jSBW1bE1UGt0WJTQHkZclfJgbChFfvAMiI36xokCXKPGr0+U+EMuUlyxHYNaSvthx1QhvN6KEG0kcqez1Rli6iKHwqwhg5HOhMgIEwdoIx+xFUlDJIbVLbOlMqQmyRHwgbCajVuGCRBbuGySdOE9fVtG/IJaK7wH2CzbxsngyTIPaLM+wQA5RXYEtgAUBSng8pqsRRRVgtRZ8Jra54U6/poUUso1YNoyfZpuEsiF1nriPiCLEGbkeIyUMcklSG31sjgAURjUlYG5LNAFg+A7cdrk3yL0lWJq0AZvcwSuD5dLdsGqVNUQBbQe40T81A/MYMkKPoaFEabpDIUAIja3p4oIzKyLoGldh+p8ZhzvNjanCTIhEhuNOVn9M7puJ/rhO2rVaWrOClBWysbV4Ey1iIquwKyBHaA80FVt+hVUeStgNbsA2X01imBzrTJVaNIgkxQDYWr4oQWVwseRrC90pF/HFQa3wAAEABJREFUdhuSm56u+ZPMFqJesTwfPwDwijv+ErcbS40OjA6MDowOjA6MDowOpA74z0/JHebowOjA6MDowOjA6MBn6sD0zO86Pv9MtXdU9NSWfa4P/9le2u+hBZftmZtA/OFHX8Z/+hP/9f8zOSuSIPeYwyeKimfIXSTzYdegttOe2AA3DGL/tZQdLurb77HUFYOaM+TOQhLkFnPoqlIFWlwtuCFIasUGN5TpHOgCZVBzC1EhV0KRYt2mUTteEuzTiQW2WpQAdL0dHJk0PX/jy/jCF7+Ft7/0nQVf/fpfxXvf+Ot4f4btD771X8O3v/9v4Ds/+DcP8f2/8N/Hj37jfyr8+8f4TcUOoVrFfuU3/ja+96v/Lr7zw39rg1+Sb3z4S/+azvY3Frz3wV/DO1/5VZ3/lxaQF91uFZIgV6yRY4sK9SBachxRUHthA2xGv7bHmtuUHjjE/supfsb+YYAMuA8KsmDSB4YrKqeApNSCmw9ORRchCXIPB6mpB9GztNGZlmoj9kWfCsndeaJoQnsH5SrIGX6lBIKzVviqkAS5IpInGRPWPSFbWZplseIibagcBTgfxP5rqaKsFqLOhNfWPCku5yYQGpuhADIimDuz2hFFqqHsipnVRiRxEUhFDNQxSWXIVTUWxPO1JrDwtaZ9VmtcW2g/FNgm6qh16w8HmHUsw3sZmXMelt0jgttGpGe9qVwD1B5ULKN7lnIpZc2aJEhhrnVNgDNnLROwkZDMEoo664ihjPCyLoFSl1nbNbKfHVugM/t1ESC5rNVWUkQLn9EIXimb3/cmrWZAGjEiWVrboUAxuTC8nmE7oLAkvKqpbAYr45IQayp8VVjW2M+9Iops4XMamVeaJDNhi5aEl7XoneR4sXUpkvo1RZAzcMOgclqIesjSXif8/rM4vinJtZezvWZPMluIukvxBe5y/bH2eQcmvHN5840vniduM4Y3OjA6MDowOjA6MDowOpA7ML6ty90Y9ujA6MDowOjA6MBn68Dl0xcvvvTZSu+s6sktXP8JAL1BJtlcvvVT8MVEffj/bXz04s3EXjfJ7Zt017MjShk9iC5yHNN2elMQC3DjIPZfS2m7qP05uH6MMmmFwBwUgx2wDFJ7JiyBE0NVWnU7n5Schkmt1+C0aE6gdIbcWTKbbYWzm22FrklNJS7qwPNnX8AX3/lewbtf+3W8/+F/GV//5n8V3/jOv4bv/sq/je/96N8V/rv45b/0P8Sv/Uv/c/zF36r40V/+n+GHf+nfww/+4v9gwbd/8G/hm9/7NxZ8S/aHv/TfxHta871v/A0c4d2v/Qa++OXv40ufGT9Q7Q/wzru/jK++/1e1z9/s4sNv/6v49vf/Owu+84N/Ez/41f+e7vbvLfhLv/W/xK//y/8r/KXf+l/gV379b8M/nPC9H/07+NZ3/3V88K2/hfc++C+VfXzWZ8/eBulu4qbhzIy1KLPZhtbvA8vI+baXAOy1WKPHFlXZIrIn3TcD8h3j/LGX/wmBQOUAwh94Vi9+dVuLXoQkyBVLQAY7ECXpRcwpJLHVQvSpkNycheRS43NnADXmOXAB9GsLJUKcD5Ig93DlpGnCtneixKCCwMv64A8xKKOFqDOhTtTirMZxXR09OAYQ6AJlbDvjThV6nva1C6MNLwkkyy4unDRlyC1CzYHeM560QguIKzWaLgnaThFH/WtjD2gofcmJ/ayDxxINJjTOR6S2ulS2JDc7+QwBKt+QqlIuJia0WHlLfVvn2BK0k5Fqu3WKo1uMMvJSYZfAlank6ewk9euqgiRI4tpw1IhzWtsPTCqesH21ilolEpNOJryekblanJmwoZ0Eub3XHG4Y1AoZZyVUQsDnNMK3Vlhiq4VoSZ9V4ECWfD2XSwJJnfygKNOU04Pohy75Wn4OgcxfuyNJkHvUmkmqhaghj6YDE1587QU+6f37dNfuOGKjA6MDowOjA6MDowOjA5sO+HvQDTGc0YHRgdGB0YHRgdGBX6wDP/rRv/7Gc+Iv/GJVd5399Nb/1vsf4/mz+d5+T2w2N6rhP3nxDP+PP/jVkkIevclWwocTua8jeZi/DTgvI0czHzb0ZmAfuGEQ+6+lzGdusQQnVWYsARnsQJSEJMg9FDoVVSHjtOCGBFIrNrihTOfADtgMysuQOwsvz+H/M/9L7/4QX/n6v4QPvvOv4sPv/rfwXX3Y/X19YP/Lv/k/wa//9f99wV/8a/8b/PKv/48Kvqf4t/QB+Te/99/GN77zX8dXVfuV9/8KvvL+X8aX9OH6m299DYE33vwK/LcAZDx7/kU8e/72Bpdnb+FyeQM+0yH4sv54QJDPcLk870Nnac/3/I138MYbX15Q7/ce3vrC1/Hlr/wKvvb+X9WH/n9N/ag/PPC9H/3b+NFv/G386m/++/jLf+N/h7/yN/8P+I1/+X8t7n+M7//qv4Nv/tJ/A+9/46+r9lfxxpvvAiCOhiMttrnHUSrUotYqUPZs9XG0Rq7P1JotXDFpyj8QYBs+mHgWTPDHXusPBUA+yqgRR1dgjpIEuQfmQekMuUlyJOwaDi/rGrk+k9ydxxWTpgnr+cMWLRYFFwAByg7IvCokQW7hgtgja4Dw8KwSXGQYtgscPAG1RoulhLJaiDoTdtY0d1bneDk3gdDYDAXQwgm5K2GbD7Q19lFX0kaXBJKFnwD0ILrEKSOer7X9QK1bXx8oFXXW8jAuSjZsF+B4P4Wg9ALvZYRv7ThK1F4Gbhu5xPZSZacFlp18jkDOQrmQmKwBiFnQrYNGTprtWZXaw7oSzZm2tZ7EVgvRVyXyL7pDgGTZ5VohFfz/s/enzbYk13UguFbc6Y33zfOYcwKJiZMIggNIiCRAAuAAUmSRTYqipGZZtyRTd5dk1mbdZVbf6lP9rbKykmRGUqBAUgBIjJlAzvPwhqi13WNHeHjEOXEy8+UbMrcfX+5777W3u8c65968eeLc+xxzZ221Qg0oBm9e7LPibtrsa9psvkEp6mbVQFpZx77z3xsw38oT2BkNHhsqPFLOyGcFJjMWWlpFF+nPk80k0zoLpZmmphJyPyy9vCx7Lgwe2+QaSYIcMNS0Mmso9B76zon3UBQld1aBlvpxbYvvbtHIDgVCgVAgFAgFQoFQYKyA/aw5joQXCoQCoUAoEAqEAu9Fgfvrf9DfyxV8KGrsja+ZCynDhf3NVy/ipXcOzxTkEMnRm2wkM7HBSHJUu0GJUrgCCqde8ymYBm2n/TACNmjE9NGXrVy0VdUUfZ1YTIC+kdqzQE+sMVShFafjmpKNKFJrVhgVJq5BvmG+g2ZrV9iD/bb+zs5hHDx0EUdPfAynzn8O5658CVce/SM89LH/EY988t/jqX/yv6Yb+w/rBvX1j/0FLj/yhzirm9KnL/4y9k8+hfwn7690a2+D3AJ7aE8OAAiMgI9YG66fhS7s9dpG0+xg98BJ3fB/HCfP/AwuXP0NXNXzYR8S+MRP/y/4ic/9b/jYZ/4jHvvEv8GVh38P5y59Qc/dkzhw8Gz+oMTWAa2h57fpngtQD4yAvlHWHBRWp6gSChVd5LtYtShcaVLr1bDkVoN9EKCGwqpoExrdUnXk26NQ3G985kjOJMpGEuQA5yhjDgp3fTVbM13B4kRydBaSfY2f3WcgczY6GgAGajZoWuwkQQ7wglZGi6luVDxBQ1NASyhb5EKnsmr0JZRVQ6FNOqt1N6ohkM5dzeibCJRwolamdaKbyxq3kVfShk0BkikONVulhEKpU6PDnl+D+6L0yh8/T223oudoCzRyDGbLTBmtimsolDjPsb0cHrMcjLLGDNY1Ty3nPr8Muo3RTrNnSRel/GpWpK+t64yDNTNKKFa6Xmezx5Wi7l45K6xeRtxWeG1PeTp/U4AkSGFNJcU57IwG90XptWHfA8evD8AygDSZWQPoKVvPUKYgtTJiNvoaHbl/vTWizNeUeKxpVEaNNemJokaDndFhvkO0uns+K9R1j5RzR62cUq4uqulAEqSwsqIgKLuGQh+W7pfmz4XNHlu6RpJZx2rOdfV3KvMzs25sdrmODu5+VSDOFQqEAqFAKBAKhAKhQKWA/VxZhcINBUKBUCAUCAVCgXejwM2bb/I2uPduaj7o3I/i+nu7ehbK96vWvcclrm2J//Tco5LKihxyFzrJyRttCyWJJt9bXSoGNdVQaDZuecYB2nICbNCI6aMvW7Po+K3yVqv0VTK4AgDJWWCDpkrU2KBslELazeNd3QQ+hO2dI+km8t7B0zhw6Fy6mXzs9E/Afgv/vG4oX3nsT3D9Y/8aj37q/4PHf+L/B7u5f/WxP4X9uf3TF35JN/Y/iUNHr+um8vnRHuHcHwocOHQBR/YfwenzP4+L176CRz/2F/jYT/x/018OeOyT/y7/5YArv4ETZ35Kz+MV7B08g929E+l1sWUfELAPHOhSWEBm0UvG7EzpJY45dKwmy62hsPp8VMRCJ6YPL2l1mBKQbxw1+Nfx8KEAwOJQs6/qGuhYkiDHQNEou4TcopeM24Bb9YwNGkmQY1hZq6GFX+UwK6woEux/kh0EUgwLjSTIKaxsfj8aBRtV1t/4MzvFErt+oKpr9BWUVUOhpc51ay4Up7MT8Bl9UxBzgKLz6qBvq+oAktJtAEkQubWaaiiUeMsxzD3HrTJKQD7ULF/Lw9DIMZidIL6dgUKpKx2Gej+LpYTEmlciM2vHMt3tvsAD49k9P4vNHrM5laeLkuezgvL6U1qNw+M96QGfi9q6xlJEq5tVQqGul1G3O2rl5Hkk+9cHyXRErGkUZ/Bz2my+Iz/Hw/eMtl7RE33u1nPX1nN4DGkN98q5YxTS0XUd8jtbE5YatW6N5RqoKsPPaTOBFM+je+WM1MqI24lYMXgOSV3fAJJpP2KhWUKNhZIHifZLs+fA4TGbl66FJMgBQ34rs4ZC0e8vBYjt9vbN7XdzqMgNBUKBUCAUCAVCgVCgVsB+jqxj4YcCoUAoEAqEAqHAu1Dgtb0bO23bPvIuSj7o1I/k+o9deQu72/aGVnH5pVvaSnnhnSP49qsXQNlDN6/EwKyzSIIcY12+c+S4hqRTG8yWW6IsKeNmD5xtUWNgV1vE9NFn1wuan8hWVVMkqh8oq4TcrpMEOaALL06qwARs8g3+3X3d4Leb+xdw8MiV9Of0j53+DI6f/RmcufSrOH/tq7jy6J/g6hP/Sjf3/z2uPP5nuPjQ7+GUbu6fOPtZ5T+KA4cuYWvnyOI5IuHBUcD+OYKDhy7g+KlP49ylX8G1R/8HPPHJf4/HheuP/ykuX/9tnL30BZw48xM4euxRHNJrx/5pAvvASNNs6/WGCZAaNdZQqOt6eaNEF+6mus58wMY5YINGVZfwklZG+YEAtxVWRZvgHwiwOd8Cg+JILWfUUYDUbjOAGldA4a7XGV1YU82Yr/BiJzk5kxeV12A2QFiz0WD/4+wwv4blzoEkyAGe08pokTXzGfIJQOkJdpPZ4H7iANiMFY1ia/SplNWVPTMAABAASURBVFVDoaXOdWuuKe7PTcBtjJoIlHDSFRnPzmJU4/VdVBuRRCOQBCkAIHJrNTlkpm6cwZ9fm803pARVtxUsbnyChqaDtlMmEqDWVpCbOKWn2fYyuD/Mg4WUic1aXWb+qNICJZBW94idxeB+mnVRpKwaQF9rNQZl9TGzR04KDDXmWo3D/AyqjIDGMZDaaibRs0Oq0fmbAiRHO8wVUkGHn9Nmj6FbodXsyDFAoXkAPWVrGXw9n4cMj7Cv0bH1+kYP8wn0PFY0KqPGitRRmPIMdk6D2SWgdcdA38o8t3tyhZHydFEkdY0E2QEAgQSsap5QzqtyH8B4eVlzz4Xxqy6LJMgxhtxW5gBuma1Q9HumgN5bON1u4eS7OECkhgKhQCgQCoQCoUAoMFHAfmacBCMQCoQCoUAoEAqEApsrcPvWTb2dgkObV3zQmR/R9bnBdRfvZ/2X5x7DO7e3U5GV1kgE6qj7mV03kgQ5xrp858hxDUmnFmbLm4OVzcUtZhx0zjGwYSOmj77Uzl2jI8e3vFqt0naMTdQwB4DkBKia/an+re1D2Dt4FgcOX8Jh3azdP/kpHD/9Uzh1/pfyTf6rX8EF3dS//Mgf6wb/n+PC9d/FuSu/iRNnfxZHT3wCe4fOY2f3WLVyuB89BYhtvZYOH72uG/8/hfOXfxXXHv1jPPTkv0T6UMBDv5Nip899DvbBgSN6rdk/J2AfCuDavxRASTkHQC/xWaBvdV1PYDUz5NQWVTUHz/MPAvgMO6BIJrTwr+XyQwGi1OsM8xXuOkmQA7pwmqixhkLqddR9UerulbPCi53k6CwkU02rsYVfYZ4hH2qWsQmUOukkQU5hia2GFnkvnxVSBBnU3KHpZk2Zw+pGZdTosymrhkJLnevWXFOsS8cccgk1zUFh9bEyppCCfZ/W9RFtSFL7Ek03E0NrZTpkpm58CXvjpPSB7LWaDe6nqAZtA0PjNgCZ8NbKcMhMnPElxntSOVRqDYWWel1ifl9jTg1orw1gF1gCmNSNr0G8trKSSSIwCSm1ik0j6NpqpkuYmVKNDkMSJEevDQJwYKY5Nzfn9PGrNce6caaoDk10Uyn7EzF5SH4edXw46tecZWNFI6aPFal9mLJKTM/KtCo0joHUqLGE3LW9z9UFkgTJ2ecKqxpF1FDow9DryzJ/+nysvlKSSU9ymC17e582Be6hAiR32ltbO5sfITJDgVAgFAgFQoFQIBSYKmA/G06jEQkFQoFQIBQIBUKBB1eBj+DJD+7dxlbT6k2sFlAfSTDjv317B3/14sNQwRTIzd76KpGjPpaM286tnvVmjrbkCKuzB2auzmJDxjqLIkvI7XsZdxs63zywQSOmj76MBGogt/Fb5S2UmYl+tMgYO7sndJP/Ig7vP4L9U5/CyXOfxakLn8fpS1/AmStfxLmrv4nz134LFx7+Gs5f/x1xv5g+CHD42GM4cOgCtnf3QcaPw73EYWykwNbWAdhv/++f+DjOXPglXH7od2B/MeDKQ1/DxWtfxXm99s5e/CWcOJ3/WsDugVNp3fGrFzAfo2aREgO54stGCWV+aSOtX0bcxgaNqq5hZa0G/zBAOSusCghtBYtl5HH4SncfaqR2m4Go1KmxhNyil4zZA2VejYFdbZEEOYZltxpaDNfgtsKKYiNgRSPH+5FMmb5HOSPtlEdLmwBIGbaCATONyqjRp1FWDYWWOmfWtNhSnfH1NVhsAGXWUEj/wZ9/Nowz1DXmQ6cUtCFJkBzdTETRWtkOmaCGVRDV9eFESBV51DaYBYbme9ns0VX7DXHCHtA4AMuNSqmhUO41YT5GO1hkAl0gqWgJYLkOgJVApSUqt6QKm7IJaByA1Oqo+YlYM1gOSZAVVMMCMke95OZsIEdbzY4cQ26ZhugMoDdLyn5iKX3OZnW11FwDGFVgplEZNWbSRiHKW8ZcBrTbPLDQ0mrF89S4rbrEaV7ZPaGcVyY/eER5WWZPXzdIumOmkcTWAatCtAdJgThrKBAKhAKhQCgQCoQCMwrYz4Ez4QiFAqFAKBAKhAKhwKYK3Hyr2QZ5adP8Dzrvo7j+mRM3sbfTpksnNasnx4fK/+YrF/HyjcOwt7cm0BtfpKIVSIIUtCZnQdgDGlcDk0aqagGToi5Arq/t0qqJ8tfBfjw0THNIgjRA8zww01SBldANeArQumOgd7e3D+qG/Tnd6H8Yx8/8FE5d/DzOXvkN4UsDLn8Rpw0XfwUnzn4WR449gYNHrmFn76TW2Ua0UOCDVKDZ2tNr9DyOnXwKZ87/PM5f+RIuXf8qLl77Ldg/H3D5od/BWb1uj534OPYOnNJrcisdhxpXg7AHNNYgxSSI4RwIkgCmoGIZcyxWtlwzPyJ9DTcoPxRgtraCgbSpldlCWQn501otchtumrYpK/vQukwgyAF2o8dAFU9B2AMa52BcxhybY5hppKpWADqjoTy72SjOQCB59t3V4L7PmGkkQU6hIDCzp4IAqE6QhmSiYZ4VUlw2AIVQNyq6EiomCaWsBuYbVbQOc1VpKwKrZ4ojgBplxJ6FGsbXNdQqgjRlgtmUbnkmCTiQW6vJoKnvyoLBnl9DJiyS0Yp1QHaC1iUJde2HBLNBoAfGXy1yUy9TbL/Bp0ozIGsemDYqtBIiJgejVq8BjM6iGpIgM2TAQGaf1AyAQKob1wKiNQAgYDB/BMDCVS0Vy8gsAUUM1Jxh3jxQNconCXJAI9tADjEqr+zm17DrM1g855qV4a+NNGvd8nsocgpsFoUeQHXtAIuHeYY+pkJSHhUVmg4KoQemjVh+1FVUoIZdu2GIs18ZskqsZoYsVI3ySYLMaDQbyOyT3Wx5wqhT3hKU8qD2uUsbPxdAmYNoD5QCcdhQIBQIBUKBUCAUCAXmFLCf9+biEQsFQoFQIBQIBUKBDRW4fWDb/qXEMxumf9BpH8n1/S8AjC6+HXkjx377/3Zrb3ONwiPH2BopQW8eYg6JBOoa89E382r05EqDJMgxViYXBDmuIbNfpKwxKa6E3L6XcbczqS10VoyADRqRHzt7J3Dg8BXYn+0/deGXce7a7+D8Q1/D2atfxRndVD118Qs4ef4XceLcz+GIbqYeOvow9g5dwPbuMTRN/KXMDaSOlLuggL0Wd3aP49CRyzh28hM4c+GXcP7yr+Hi9a/iyiN/kP5iwIUrX8TxU5+E/TUBMn8gYO5oVHAOCquvZkSi/nq02ID52rmoxYa61RYxfVi2fTtudZgSkE+RGfmDAfm2f4s8i1RvE3KkHTEAyVlAjSugcNfrjC6sqWbMV3ixk5ycx4v87D4Dyk0wazWw0EitU8DTWxmt1ndAtjI1ymJG080qRwKWGzF99FWUVUOhpc6ZNS22VGd8OjeBckbfRKCEE67KeHYWRQ1lZ3RRbUQqUgK5tZpKyFU1etibLwR63+1cM7zGLcO5NGvQdigBtVw3/nCAUlFibk+VqpdZbiu81D21nEc1maBOkQFZ64HywmSTqjQAIIC5a6DiqZtRQGWppghN/FQ3iVrFEpP5crSqHtq8EUiC7KBkCnW32CZoMbwu3IZi8FYsoi2RIK4Io7ZFq4+jVBY9KqMR0lo+i1vqTGtMx7k6KrgJlKY+l6mw+mpGZNEnebo4kiALFPkrTYqpodCD3OvLcf9BvqYPx9nb41sNjm54LZEWCoQCoUAoEAqEAqHArAL2/1KzRARDgVAgFAgFQoFQ4EFU4CN+5jZff/orAGZ2vpno7GfePIkfvHFaoQYsHgosdiqjhNyh601E1OjYssbtjtLkkXJWeKGT1HZTLJQlmhzXpeDiQGXMQeHUV3PaTmfFCFDb3jmKQ/uP4vjZz+LM5S/h8uP/Ahcf/h9w/vrv4PTlX9dN/s9h/9RncPiY/Tb/VewdPA+raZpdVUcPBR4sBba2D+HAwXM4euwxHD/9Ezhz8fO4pNf6Q0/8GR568l/gwpUv4ej+o2i2Nnt9119xgxo14z5GX4Pl1yX65rk+9wQ8Us4Du9qiKmt4dvmBALOhQ1FkRqsbfwPybTDAuFZjDRSNJMgBBQXKqaGQeh11X5S6e+Ws8GInCXIML2pltBiuTFnyMEIDSAf0MSw0kiCnsLJWQ4u8n89UrIcMu/Fn0BJI6HhNKzsxffTJlDUHhZc6q3WX8p1P5yZQzkhNQcwhkWJcFZ9zPI/jOiqbIhK0UVOApFgktBhu0JtN+TXsOS5jStGPLOPnCVqNCWYBDdFD24nJcdujBoGeN9v2c5hvQGpm1UjE+qEucT9VuZNn6iRUvER9FuOUAqQLk6eZpFwBAIGE1XVASlCiypAAQG7CyrrEepbPSM29ck7EzFDmkARJPVd5JrsZ00aFasydNT+/49dHC6vUAtbN7KDtkKB4F8LcmqLVPSPPhD2gUSCw6jWHhUatUGJVOkXU2PSs0B7oWr2G+R01mYzrIaGaAiSLVSelQ4Ay56Dwg9z3TttFPchX8MCf/ejt2ziy2VVEVigQCoQCoUAoEAqEAvMK2M/T80xEQ4FQIBQIBUKBUGAjBQ63t/QWEQ5vlPxBJ31E1z9/6gYO7Lb56rtp1YcAvvXaRbx564Byx29sUW/zlVDCYqcy5qBw7vbKqJEZ7YYRMGprVx1l1g5JkANqfs4nh3xysOdypzEqVEJu34f49s4xHDx6XTf1fxHnrv8ern7sf8TlJ/+1bvb/Lk5d/BUcO/PT4h9Kv82/e+CMbvTv60boAV1L/LjayxnGh0YBssHW1gHs7p3AwcOXsH/8Y7B/IuDa43+KJz/9H/DQE38G+6cEDhw8DdK+jpYv3bJqjKtWs7ZFjVxb17i/ms3M+pGYPrzCPghQwzhq8Fte/s8I5JgI9VZr1oBiUCMJcgpRqVNjCblFLxm3M+1eOWdm/Uhych6raDW08KscZoUVRYJ9R3QQSDGbsdBIghzDSub3U55IGjSoLN38szlB8aVOTB+jGsorIXepc2ZNiy3VGZ/OTcBnjJoI1LCEeXWMyahrzEdeSRuRlG4ZJFO8xfgDAe5TcYc/vzZ7zOacO7wu2rQi0qjlYWiU6DBfLlpM91QodeMNtpfBbEdKgHvlnJnFsSwxuy8wpwZGO9lZDGUWrKWLUtRnxeT1tVZjKGNKQZ9QEIUJq3F4HKm5V86JmFsyEyvGcgWSaDqQTGthTaM4R31Oi4vW81y/NpwRa2aJKuRr2jxOKz23kc6rY8PQKGwwWyaWGjH/WFdHkQ47o8F9UV33SDlnqoy4nZnVY8rTRTUFSOr0SMBSoxJKyH2QenzW9l4/W2z0s4691JcPEhmhQCgQCoQCoUAoEAqsUCB+mFghTIRDgVAgFAgFQoFNFbjx1q79uubjm+Z/kHkf1bX3D9/CznY7XH5n1h8CuHF7G//9lUt4+5b/qfjynTm38zLU23tzyOz6kaJLyB263jxEDbFlfmmL6noZdbuj1kwktd0Ya9JHFPle6qgbmwdx4Mg1HDv7szj/8B/i+if+37j21L/DxUf+FCfQUGkMAAAQAElEQVR1s//oiU/qRv9F7Owex9bOETS6EcrGnxNECwU+cgqQDZqtPX1NHIX9kwDHT34Klx76HTzx6f8o/AdcvPZlHNl/SDk7IPPX5SYiUUlzUFh9jrGYKHVto73QA6NmeSUGsoy6PbCrLWL68Oz6AwHmQwdkd8tLb5LDkWMA4Tc9c6RVxKBw30mCHMNIapiDwl1fzdZMV7A4kZw9ixXauUsAhDUbHfY/9gb3bbacdSAJcoDntjJajHUzn4onaGgKaAlli1zoVFaNvoSyaii0SWe17kY1BNK5qxl9E4EaRpoSUxiTUdeYj7ySNmwKkExxqLUV5KZOjQ57fg3u29xqhRoqSd14bYFGhsFsmarwr43xbEXO22x7Ocw3WA7SCuaVwHIr093uqzxQzhjtNHuWdFGqqWZF+tq6zjhYM6OExQQPeZ3NHhOt7l45K6xeRtxWeG1PeTp/U4AkSGFNJcU57IwG921uxbcYfx1DPqxZwhzEleF6TdHqZYbbSCvryP3rrRFlvqbEYaFRWSUW0pWNBDujg0CK2YzUzCqRgmkoo24nYs2Q8nRRJHWdBNkBGzQqp4ZC0UOB96tA1IcCoUAoEAqEAqFAKLBKAfs5eRUX8VAgFAgFQoFQIBTYXIH74b+pm5/2w5jZVhfV+f2HAER/942zeOHGPvSOnfUR0Lf63TnzexKsHgOz2qKoOSicu95ARIkcTePaOqxn0wIzA0mQY8ykTUJkV9PoZmWzrZuRu8IeDhy6gP3TP4mz134LVz/+b3D9U/8Blx//c5y5/Bs4cvxj2N49BrvBT9WQWwCJaKFAKLBGAX2NUF8rTbODg/r6Onfpn+KxT/w7PPWT/39cffSPcOLMT2Fr+wC2tvQ12GyBZMKaFUcU5ZWQW/SSMTtT2kJ7YAKkZnlzSCRqJkeXR6qyhlfZt3j7IIADdkCRTGhht73qDwWI6j4yYOwAKBtdIwlyQBdOEzWWkFv0knEbcKuesUEjCXIMK2s1tBjO77bCiqKH/WBiIJBiWGgkQU7hZb6PzwBhzUaVwW74OVLMyAVQa9ToSyirhkJLnevWXCi26ygxTqfcGgqpzz8bIlKva8yHTilos6YAyRSHWjsDhRJPGQZ7fg1mGxRe+Ro3XsvD0MgxmJ2gwlX7iYLSE2wvh8eMR2I94jOWm6eWc19VBgfbLT+HzR6zOZWni5Lns4Ly+lNajcPjPekBn4vausZSRKubVUKhrpdRtztq5eR5JPV1lUEyHRFrGsU55s6an+Pxq1UlQ/fiYi5M+Jo2ezwXu1fOSOfVsWGw15vBbMvCQiOmj4USVaCHndFBIMXz6F45I7Uy4nYiVgyeQxJNAZJpP2KhWUKNhZKgQ4FKgXBDgVAgFAgFQoFQIBRYqYD9PLySDCIUCAVCgVAgFAgFlhVo927cJ/89XT7rhzVjd+c2dE967eW1LfHN1y7htZsHZ/P0Xh1qDIn1u3PuA5x5YMNG5ZWQm3t9EPczqx0xAfpWruh2T640SIIcIyUr1jS72No+pBv5+9g9eA5Hjn0Mpy5+If12/zXd8L/85F/g7NWvYv/UT2D3gP3J8q1UGkMoEArcWQW2d47i5JmfxrVH/xhP/eT/jOuP/3OcOvvZ9CGBnZ19bG3t6eu4EYav5U1OQCXNQWH11YxI7YURMGrztXNRi41KVzjE9GGprYZW369qKKwKCC38AwE251tgFvffgs6RVpk5itRI7TcDI6lhDgp3vWa7sKaaMV/hxU4S5BheZGevYRw1GBrNDvMdCq/tJEd7enIro8Wgm9mQDzWVwNAQMJidIG6pE9NHX0NZNRRa6ly35pridGYC9Yy+iUQJJ0yNKZzFqMbru6g2IyndCLIDcms11VAI1GDw59dm8x25pn6u0NdpG+2HHgQSl+v8ayTP6Jrn2F4G923OKWbVyMzasS4xf1RggRJIZ/WIncXgvs2wC5wDAOMNVmMw2wFr7vismJs2W43DfAP6Vc0rgdTKiNuJWDOkPF1DU4Bkv9OqUopw+Dlt9lirFWpAMXjzxHIW566t5fCYaHX3yhlpZR27f601os3XhKVGVc9huQ6qBOpzEt7MKuFxpLqSMRsLzXJIgiSaDqR8bNConBoK3e3O7bu9Y+xXK9Cy2QH+2cL/VNVV4YcCoUAoEAqEAqFAKDAoYD//Dl5YoUAoEAqEAqFAKPCuFWiwfQ73Q/sIn+GhC+/g0IHbemfa3jErhGizbX8F4JUbh/HDN0/jndu76Q25zKwf9V6dcjECRs32K5FJYvrIzPqRomsoNPT6QAOjHTEB+lavan5Pjg023c3+4zhw+CIO7z+KY7rhePryl3D+oT/Apcf/HOce+n0cO/tzOHT0YWzphuR4gfBCgVDgbiiwtX0Q+yc+jssP/x4eferf4Mqjf4jT5z+HI8cehf0zAs3Wno5BkFOI2KhTWSXkdr2Mlja03zzQtzLf7J6AeTUGdrVFVdbw7MkHAqSHcdTgt0PtAwGG7ItIvcwYM0aTBDnAYg7KqKGQeh11X5S6e+Ws8GInOToLyb6mRT57ORtpGQ57U8Dgvs+WNweSIKew3FZDi/GeCimCDEI3xAZomRwH0owVjWJr9KmUVUOhpc51ay4Up3MTKGekpiDmkEgxc+pkDmJr9CtpI7+RaDPJPhtqbQGZqVOjw55fg/s2Qyu0FSwGNS0PQ6NEg9kyYRCdeqvRITNxxhtsL4f5AwYLfQWW29qyebKMzp9F26YLU6bPFiowW9el98eXn+ylusR7cjmLUC8jbiu8tqc8nZ2kvq4ySKbjEOhnzDTn567R0ltVl7BYDy8uZ5Huzq2ZuTxCaw/oLFH2WnPoMkZZorGqUZklVuV5nDIc82dlWhEax0Bq1FhC7mJP+bqopgDJ0Q4rF6GYOSj8QfW9c6bMB7V6rLuZAu31848+c3JtbpChQCgQCoQCoUAoEAqsUSB+olsjTlChQCgQCoQCocAGCrBtb13fIO8DT4kNOgVae4ess21qbQC+9+YZvPjO0exoJAlyDIUXu0pUhxHQN8qqoZA6MX0ovNipjDkoDMwdxmLIra7LUR8zS+5ge2cfuwfP45Bu9h898SkcP/vzOHXp13Hu2u/h/MN/hJMXfxVHTnwCe4cuoml2fYGYQ4FQ4D5RIH0Y4PiTuHjtq7j+2J/i0vXfxunzv5A+ILB38CyaZk8nta95Teok9e1jDIUXO5VRQ6Gir2a1pfZED/StrnE/J7hXzplZPxLTh1XYfxJaHaaGcdQwvnXdahX0cMuiBvehRhLkFKJSp8YScoteMmYPlHk1Bna1RXJyHs+2s9cAlA9oHGBvFhAYxbCmkQQ5hqXXe5kPENZsVAkmEJm4btY06cT00SdRVg2Fljpn1rTYUp3x9TVYbABl1lBoxR/sNyajrjEfOqWgDUmCZLr5S8rGuLVyHTJBDSXq51i0+vBVgFSRRy2PEo0WSj6G5nvZ7FGlYT0onkovIXepl+lu9zUeKGdonzHq6ycJkkoqAEDeMmaSZkKY7Dm7MlKbq0/EmiHV6BpIgiygGhaQOeolZ3Z9TsCiw2uj7Xx4yzTKcB0yv16XfQGB3u4shXQJGAGAwj0w0yh2DjOpfYiyljGXAe02Dyy0tJoujiRIohFI2QAIJGBd8ySf1+UG96FUIC4qFAgFQoFQIBQIBUKBdQrYz97r+OBCgVAgFAgFQoFQ4MFQIE5ZKtDaO2FD4MbtbXz3jXN45caRIThjkQQ5xkzaJKQS1WEE9I2yaiikTsw/RC12KqOE3KGvOFDKF7ezexwHj1zD0RNP6Wb/Z3Hi/OfTDf8zV76KM1e/gmNnP4vDx57A9t6JYc2wQoFQ4IFQYHvncLrxf/Hqb+LKw/8MF69+GWcv/jKOn/oU8ocBdnUd6btBN2tSJwlyDIUXO5UxB4XV5xiLQXtNgVGzvBIDWUbdHtjVFjF9eHara68Bxca3u+yWl8MrbR5nWcRBas8KxlHDHBRWn2MsJkrdrBIKbdRJ6pLG8MJWRovhOiAbaqxgbyDUMfOVNttJghzgSa2MFsN+blPxBA0qwwjOaV7Viemjz6WsGgpt0lmtu1ENgdH5Ox99UwA1jHQ1xrMxGXWN+cgraUOSIAsAIIbWyjRoSt24VUgJqXr8XOU4MqNibYceABSCN9vL4L5xy5jL8BXWzGvL5sm56CimCyMVqaBIus61s0gr6xO7oyvch8yefl1ZtEYurqPmZ2b1aDkkQc5AZeygadQ9vmrOycNrA/BMoDc95DOwkvIUKsMwzuw8aq4BqCIDaxqVVWJNaqKocRlMq0JjBvpGWTUUWttT/sLzZDmzixhRYzYxgh8SBeIyQoFQIBQIBUKBUCAUWKuA/X/G2oQgQ4FQIBQIBUKBUOBBUOCjfcbjR29id7sdi9DaO2A59Pzbx/Djt07hFrb19hxXImePR1L5CxhXZE8lWI28JkBgBkSjqIGap8BMo2Kz4Ba2d/dx8OhD2D/9Uzh58ddw8tKv4dTFX4XZJ87/Eo6e+gzsAwFbO0e6VTRFDwVCgQdegZ3dozh28hM4d/lXYX8d4NK1r+L85V/DsRNPYUffF0j232Mgqwap70MJyrPcGWBFo+KrQdgDGkuQiiYoyhoESQDzoOIZqzIw23LN/AitCV2/oaVucnWAZhAwKKqp1XftDPPRt5zUpgxjMqA1mUCQY9hvgBqoNaYg7AGNJSyWUUanNmYaqcoZQDHojIbJ+UGtlEHZlNcINs9BVN9JglwNaM96P/MBqhOkAWiIBLmKJSrPmDZizUMLkIRSVgPTRhVsgmklkLbjqpniCWCKHDE15pAr8pgzzabWoTTNkKfNmw7Q3ANAW0Bm3ynLUD7HgEUGtPINKd6t203peWqG1JSi9NF+LYbmqbafwX2qyAHZ88C0UaGVEGEHrdaj/AGQB9hZDASSTxJkhgwFs00WMwACqZaaRaEEUtAIoIxb2PYymJ1B+EPZgDyHxwkU0bGNqvW52pgkSKIRyGyT3QyAGJrZNeychrmsVtUjaF0kKLtbKLmy+7mjbE2FkUHNGZDlSBEVkrIIXUOGXIyAaSM2e5SVlDOH4awcrQp5JQa2jI5tFI2yE3QxJEFm2HNlILNPalbupFORJSgl+oOoQJw5FAgFQoFQIBQIBUKB9QrYz6jrM4INBUKBUCAUCAVCgbUK8DYfW5twN8iP+B6njt3E7s7tqQqtveMF/Oitk3j27eOZ1xtkevcMIyA3YvrIzPqRVF2F9RWZVQlqZMZHyighV52Yf4gCtODWzlEcPPowjp35LE5f/k3hyzipG/7HdbP/2Jl/kn67f/fQBWzZDX/dGEC0UCAU+FArQH2d7+6dSH8Z4PSFX8TFa1/G1Uf+AOcv/zqO7D8CiqcUqKFQ12vGfYDkBNiwUXkl5Ha9jJY2tNc80Lcy3+yegHk1Bna9RVWX8OxW118C8knLBPLt/raaLe43W8cZKBqpNQoUlNbDBEiNGuegsPpqRuSaThLkGJ7eymiRovGjsgAAEABJREFUrwOaDQQ6a37GQiMJcgorazW0yPvZDNkENHaQo1KMAEBhrGtURo0+n7LmoPBSZ7XuUr7zo/MTMB+pycEcEinGVCmR43kc11HZFJGgDeZuJhrXKschU1VYBNRaZZWAfCaYhXSjVtuiBwDCvzaGWaHUjVuHlJRWqLMys3asS9xPRe7kmdqDii9BKUB/cZTZAQCBlYC1IqFfQvEiPKkXrT6XobD6akZk0Sd5OgBJkBWKGjcpYxO0ymsxfB27rXDuxSLaFgliPGxvZLrts2h194jhAdkCZwAkDguNyiqxKp0iNoHS1OcyFVZfzYis+ihXQs19HVclU3e0iGj5zQHN0e9vBeJ0oUAoEAqEAqFAKBAKLChgPzcvpAQdCoQCoUAoEAqEAmsUYMvbZ9bwd4X6qG+ytaW3DvVm1ZwOr988hO+9eQ6v3To0R+eY3jBDjcyA1aMLL06kKissFilBJZiDKHXOAGCziwNHrqYb/meu/DbOXv99nLz0RRw7+zkcOfGJ9GGA3YPnsLV9GNFCgVDgo61A0+ykfwrg6PEnYR8GuPzw7+H6E3+OU+c/h929kxLHvs9oUjerhsJFn2dJ6vvYGEXRSpNiaihU9NWsttSeGAGp1TXuJxLulXNm1o9UZQ2vaGVMPhSgGBNaVdYQoV5HzYeyoUYS5BSiUqfGEnKLXjJuZ9q9cs7M+pHkyvPYuUsAyk0wC2gAeVNgoZEEOYaVlHuZDSgnwSyBM8ByY1pjPI6qKK+E3KXOmTUttlRnvC4dJSw2gDJrKARTpIbFHeMawh7QKGgzkqhvKEKtrSA318igsOo5znXDjV+oigmymNF0s7ZGAnLLtfmDARZRGpZgeZjNwmat3qCvGhPUHhmQlTGnAayliyKgmSQILALWikSVIUFxD6/cD55RzipULyOlLWrSSz7ZOgBJkB1UQaHuFqux6qwthteG2ZAPb9UilYu5NS0HaQ2zKMvRRam5BpYbi5VKe66SCtaYO6vS1OtM8xVWN6uGwrN9lKfnpxFIguygKgrr+u6xpYx11cHdCQX0DJx+6+bWyv95uxN7xBqhQCgQCoQCoUAo8OFWwH7u/HBfYVxdKBAKhAKhQCjw4VcgrrBdLcGL7xzFD986jbYluDptyuhNMtRQFjH/ELXYSdVWWCzqElSGHs02dg+dx9HTP43T134XFx7/lzh99bdx7Nwv4JBu6u0duogd3chrtg8CjB/3EC0UCAVmFdjaOpA+DLCv7xsXrnwJD3/8/44rj/wBjh5/Qt86dlTDAjLVy4jbCnfdI+WcKZL6HjZGZtaPFD0HhdXnGIuJUteW2hM9MGqWVyMn1FHzM7N+JKYPr2h1mBKQT1o+QN2kbQqYT0DxfLOzlVUCRSMJcgyjqWEOCnd9Nbua6UrXTCRH5/HUVkaLfGU2QzYBjQPsv1aGMo6FRhLkAE9vZbQY9jMb8gloFGQ0BbREimOhUVk1+hLKqqHQJp3VuhvVEEjnrmb0TQRqGGlqTGFMRl3D8SratOlAZs7qWg0l5I7rFLDn10DZjlwzfq6cS7OGpoO269fMdf41ogW7rtQ+x/ZyeDynuVfOmVk7lulujwo8mOc8YnIej8NauihFupkkSEEcO9TXYHFRgBkFCjNRXmdzyU0KUzb6Vuaa3ROVYVwPO7PQdCAJUqhq3KWMEnZGQxnLz/H4tQFYBpAmMwtou0m4XhOpFUWqYAI0CgQaoke5JhYatUKNVSUUUcLOaShjSlEvI2Yr1HXzanTUZBrl6aJI6hozSOrkGDVujdxw7oECLdrjW+1t/c/c7OYRDAVCgVAgFAgFQoFQYFEB+/lyMSkSQoFQIBQIBUKBUOB+VuCjfbZjR27h4J7eIlSfU+LFG0fxzFuneoqy5qDwctcbZChRVBDTR0GvNEnVVZhLbrYO4tCxJ3Hy8pdx8Ym/wPlH/gQnLn4BhxWzm/1bO0fRbO2BjHfs5vSLWCgQCqxRQN+DtrYPYe/AGZw481O4/sS/wGOf+Lc4de7nsK3vLbmSmmoopF5HzVe46+bVyBRJkFNkdv1I0SXkFr1k3Ib2mgf65rnlnMky4nZm1o/E9OEV9p+t+kMBxlGD3/LyDwZkX4R6qzVrQDF0jSTIAV04TdRYQ6Gu14z5mTKrRmbWjyRHZyGzb1X1NZhvcWpw2BsWBvdtFr2yk1y5nxXZHiUAwpqNKtUNMfQwn0YugFqjRl9CWTUUWuqcWdNiS3XGp3MTKGf0TQRqZDK/xsbqZMbGusZ85JW0UVOAZI5juDnfFrbMnqcce34NZhsUQquMGlDMeC0PQyPHYHYCcms1lZCbutJhsL0c5htSQmLNK5GZtWOZ7nZf4IHx7J6fw2aP2ZzK00XJ81lBef0prcbh8Z70gM8ztU7ZLFrdrBoKq9dR8xVe2y0nQedvOpBMR1xXSJGO+vosnp/b8atVJUO3pAql62va7PFc7F45I51Xx4ahEWUwWyY2acT4sVRDJTjsjA6PQevNA6l5XjknYs2QcnVRTYE16UHdNQXI1j7BPrtfBEOBUCAUCAVCgVAgFFhWwH6WXM6KjFAgFAgFQoFQIBRYrUDLy6vJu8B8xLc4uX8Th/ZuZxXsXcFspfGVm4fxzdcu453bOyveTE5paUhvfsnyWeZy1xtlmENXSUwfHbV6YoOm2UaztYu9w5dw/MIX0m/4X37q/wX7bf8jJz+F7d1jYLMDcgsgES0UCAVCgTulANmg0feXg/r+c/nhr+GJz/wHXH74d3Hg0Hk0W/q+05Tfc8yukU9SR83PjI3m1bB4BkmQA3J0/UjRc1C46zXbhTVpK+2HHhi1us78nGBWjcysH4n5h/0nrPxAgNu2GjXYLS//QIDN5ue432jNkVbrG1SSOkmQUyRSA2egUNdrtgtrqhnzFd6okxydyYvs3DUA5QIaM+xNDAOBPoaFRhLkAE9vZbSodaOiUFSQaS95g8qRgOVGTB99FWXVUGiTznXrrlkgnZtAOaNvIlDCiVqZ7DuLUY3Xd1FtRBKNQBKkgNxaTTUUAjUY7Ll1mO/INfVzhb5OW2g/9DAfarnOv0byrHDq1GiY20+UurE1FF7qdYn5oxoLlMBwHQBmz2MXNAfls8NsnbjR4l1yNyXK62z2uJUhsR7xGam5V86JWDOkXF2DvS4cJPtdVpVShMPO6PBYqxVqQDF488RyFueur2ezx0Sru1fOSCvr2GgUdpgvF0uNqp7Dch1UCdgZDQSSbzNSM6tGIvq8ks3M6pGpajUfzD1WILYPBUKBUCAUCAVCgVBgAwXs58YN0iIlFAgFQoFQIBQIBeYV+F8A8hLuYYutKwXawX/15iF8/63zeor0NpbemSPz7Bktxm8kmw/FoMYZKLRZ1z4oUVQR1UM38ZutPdhv8O8ePI8jJz6FU1d/Gxef/Dc498g/x/6Zn8XOgXPFCmGGAqFAKHD3FNjePoRT5z6HJz79P+Ha4/8cx099Rt+TjqPZ3gPS9zkARNHMqZHpOmp+Zmw0r4bFAZITYMNG5ZWQ2/UyWtrQXvNA38p8tzPpXjlnZnkkxg+v8A8ClLNx1OD/FbMPBBiyD61kNzqzZ/9tc6BoJEEOKChQTg2F1Ouo+6LU3StnhRc7SZBjeFEro8X4WhRSBD3sjQ0HsdxIgpzCKlsNLdbsR8Bv+tmsZZSNBKxpVEaNPp2yaii0SWe17iY1lpPOTaCckZqCmEMixcypkzmIrdGvpI2aAiT77Bb2eh0gN3VqdPjza7PHWq1QA4pBzXIaDQ5thwRx7QwUgtJ72D6OMo4+YxzFUivTSzvVlQG3Mdpp/iwA0kWpxmcA8np4nc0ehzV3yllxdy3f4L7NotXNqqGweh01X+G13XJIgqS+rjLI7BPrm/EGO6fBbEd+jqdfx/2KnljOIt219RweE63uXjkDydPgrzebdRlIwHIjxo+lCirBUZ/T4qLVzaqhsPp8VIR3S3A75vtOgThQKBAKhAKhQCgQCoQCmyhgPydukhc5oUAoEAqEAqFAKHB/KhCnsnf4ahUUu9Vu4dm3T+LHb5+oWZCcwJNUOvprAQDhzawazq2dtR8KUDf8t/eOY/fghfRn/Y+d+yWcufbPcPbhP8GJS1/Cwf3H0WwdWLtkkKFAKBAK3G0F9o8/iauP/jEe/fj/A2cv/goO71/Hzu6+vr3pfyvrb47m9wc0p0RPoIy6vQlLEuQYQ91qi6JqKFT01ay2054YAX2r68zPpFk1MrN+JKYPryg/DOC2cdTgt7zsAwGGHINWsxuszg5zZjTqAkmCHANdo+YScoteMm5n2r1yzsz6keTKs7QYzu82FIMaBb0i4TDfIWptJwlyDCvwPcoZIKzZqBIY3u9NP4K2ZIaZNTKzdqTWmMPaoo60ayjRhbuJmmsoNPqpyRWyuKOuMR86paDNSKLpQDLFodbOQKHUqdEw9xznuuH1gW5Fy0/Q0BTQlikj19nXyAB0Tekpx2bb02ZHTnGvnDOzOJYlZvcF5tRAfw5j7CwGsx1IFySvnJGbojBYjcFsR8pwp5gLE1bj8HiqS6t6xOfVjGVkdn40PkHX0HQg2e8yX4WeJ9CflbIdrTJqQDF480Sfu7i7fu02e8xmpDXMKlFEFW466DJSNhYalTWHdWUU6bAzOjxmM7TuFNPI9mFEu38ViJOFAqFAKBAKhAKhQCiwkQL28+BGiZEUCoQCoUAoEAqEAvejAnGmwwdvY3e7+ycACjneurWLf3jjot7mym93FdSsSRLkGJbYamgxvJHstsKpU2MNhUadJLb0TtruwXO6uf8Yjpz8CRw7/wWcvPrbOHnlqzhy6qewc/As2GwjWigQCoQC97sCu3snce7SF3Dt0T/BhSu/geMnP4WDB8+jaXbHR6+/OZqfMsyYQyL1HRcToG9r6kiQY/RlawyKm4PC6nOMxUSpazvtiR4YNcsrMZBl1O2BXW0R04dn+wcByhk6YPlfMPtAgCHHACI3/2+bzzmaR5IgxzCGGuagcNdXszXTFSxOJGfPYoWthhb5ymyGbKixgL0BYihjbitttpMEOcCTWhkthv3cpuIJGvymn81aQtnogRWNyqjRp1JWDYU26azW3aiGQDp3NaNvIlDDSFdjPBuTUdeYj7ySNiSJpgPJHMfQWpkGTalTo8OeX4P7otSz12olB2RDLTEamg7aLjFyxebeaiphnMP2cngsz3lEv5r5WG6WVqOvqgnzMdph9iy6KFK5FRTpa2frAFgJykSzgT7kdTYbNWCwhmz0rWZ7YoWR8nUYkuPXhvzEAelMqFrJ2RkNZSynj7+O4SuViaUNpAwP1WvmOJVDQOOAzlLYX2826xKqLKxsVGaJlYkFQdmOVWeF1h0A7B6zCkS7lwoQu+32za3pESISCoQCoUAoEAqEAqHAZgo0m6VFVigQCoQCoUAoEAqsVqA9tZr7gJlYHmdP3MCRQ7cnv671xq0D+MfXLyaFqDe1aiRiYSBVVcFLWq1ZAvLRNWomtxN/Q5MAABAASURBVLGzewIHjz6Mw7rhv3/uF3D8wj/Fictf1s3/z6cPAmzvHlNm9FAgFAgFHkQFqO9x+zhx5qdx6aGv4cK1L+P0+c/h8JGr2Nra03dEjtBfIWWVkDv0knA7s+6Vc2ZsLKNuWxwgOQts0KicEnKLXjJmZ0rbaT9MgNQsbw6JxGom86tGqrKG57Yy6g8EKKQKCG2P6YcCCPRsvjlmPrpGEuSALpwmaiwht+gl4zbgVj1jg0YS5BStalvks5ezwopiI2CmkdO9SPaZ5V5mI+2UR0tzpBt/QGKt2oGZRmXV6NMoq4ZCS50za1psqc54v4ZytngGNdVQSH3+2RCRel1jPnRKQRuRBFkA49bKdcgENayDaPXhROgqUo0GbYUJAIiCNd/LZvMNxpWwN9xKn6maSi0hd6mX6W73NR4Yz2MPszuTBEmRHQDImmByHXNJwKRumkblENA4AKnVUfMTsWawnARdA0mQHVTDAjJHveTm7JycmRb5NZJj3ZgpiOoxEyrpzp7L6pYQpePDkL43mA9AUw/MNIqtMZM2ClFejfFzzLSq0qLfQwXaFqd5u5n+LYZ7eKbYOhQIBUKBUCAUCAUeLAXsZ7wH68Rx2lAgFAgFQoFQ4L5S4G/sfZpr9+pIse+MAi1wu23ww7fO4qWbx0Dam1jTPIsuYVqFvJ6tWUEE2Oxi59AlHDrxSdgN/2Pnf1k3+78g/DIOn/g0dg9dRqMcRAsFQoFQ4EOkwNb2QRw9/iTOXf51XLj6lTQfOfYYtop/ymTl91uKEUAJMgsFjZ9JoGIZkFVjNWOZZAMmKE/rk+MZM42KrQZhD2icAyk2QSxrECQBTEHFMubYHMNMyzXTEVoPum5D+cEAs0EmGjYZ0MI+GGCgbCRATaSS2gLo1iQJcoxGvoF9JTC2KZ+AxhpULKNmBh8rGqnKGaA7a3l+s6G9HASS1wDSAMkm0M+YaSRBTqEgsGpPUhxzCpOJpps7KnMAFEbZqMhKqJgklLIemDaqaB2mFTmStiMwP1NxAqhRRuxZqGF8XUOtIkhTJphN6ZZnkoADubWaDJpSVwYc/hwnIg2ZaZXhgOwErUsS6toPCWaDQA/kr5S2mzX13dJ8P7MzqNIBkDcFpo0KrYXI6nDU2gMgL8PORAAkR5BjwQSy4ABYjYGyEzQoJZVAtsH9fu5yR3VKZAdoLuFxAhUz+KhaytWGJEFmNJoNZPbJbi5qKXsOflZgyraK9dCa+fsooHAPhdED6HXzdYnhAdmOFFUhKYuKCo0gFxNg3Ijlx7gie9RUQm70e6iAnotDt7m1Wx8h/FAgFAgFQoFQIBQIBTZVwH7m3DQ38kKBUCAUCAVCgVBgRoEW2JsJ341Q7LFCgZvtFr7+yqN6+wsZeqeMJMgCWG7KRo26is0e9g5fwZHT/wQnLn0Jxy98AftnfwFHT/00Duw/hu29k7C/BlDXhR8KhAKhwIdNgabZweH9h3D6/M/j4rWv4NLDX8PxU58afRAAK1r9vdb9Pp2yaiiUe02Yv8RkHrDcEkiNJMgxErEwUHwNhYq+mtV22hMjoG91nfmZNKtGZtaPxPThFfrZBq0O5IBsisxoYR8IGEOk+jxjVQDJWaBr1FxCbtFLxu1Mu1fOmVk/klx5nvo6AOUmmAXYGykEFBkDC40kyDGsZGk/lagOY2C5aSfUGFVRXgm5S52TFXNkqc74+josNoAyayiEWh3zLe4YatifDbIEbUgqWgFqbQW5uUYGhVXPca4bXv3oqqwmQYO2wwjILdfmDwhYRKlYguVhNgubtXqDvmpMUHtkQNZqwFpxcaRVYW0N0TUzOqgMCaK60OzXlWh1zyhnhdXLSGmLmvSST7YOQFLn6KAKCnW3WA3LmYu1GF4bZkM+vFUF2jqxVXgSQxGh7IwiStklsNzYrzO2lisj4x4rENuHAqFAKBAKhAKhQCiwsQL2/zQbJ0diKBAKhAKhQCgQCtxPCsRZVinwyo3D+Mc3L6Gl3mTtoPe5MHqjTQ5JxTpoMQpLnSC2tg/h4NFHcez8r+DU1d/STf9fxdHT/wQHjz2J3YMXsLVzFGD8mIVooUAo8JFUgNzCgUMXdPP/0zh/9cu4+tgf4dS5n8OOvjdSijhkLnZi+uiLKKuGQrnXhPlLjPGWV8PiAMkJsEGjcuagsPocYzFR6tpSe2IE9M3yamSyjpqfmfUjMX14RavDlIB80vIBu+XlfynA7AyL67/DMOSI3RAzKNR3UmtUMJIa5qBw11ezc4zFusK1E0mQAzy5ldFiuA7IJqBxgP2Xv45hoZEEOcDTWxkthv3MhnwCGgUZk98IxnKjqueQKqlxDgovdVbrLuUbr8vGHIzLoKYaCsHUmMKYjHENYQ9o7KBNScUcyK3VVELuUCOHwqrnuFWmA7KZYJbACoBY+7qYAmpKT7zNq/ZDn2FZDiw3Ty3nUdVAUHtQ3DqIBqRjCZJyBQAEElZehyd0s0pTfufOfijAuLyqWSXQtzJqdk9UhnE9tDlJNAJJkB0wbVRoEyht8moFrBK5mdlB2yFBTBfC3CxafcxQmRmArdEwz2YnAFAIS43KMkAzot2HCsSRQoFQIBQIBUKBUCAU2FwB+xl88+zIDAVCgVAgFAgFQoH7R4E4SVJg/+wZHDhyONk+fOuNq7jR7uitK3sLix7WG3B6o1Vu20EJ6N8Uk0EyvenXaCYpTkBudtP/0PGP4/jFX8epa3+g+ddw+MSnsHf4Krb3TqEp/tR1rogxFAgFQoGPugLE7t4JHDn2BM5f+SKuPvZ/Sx8E2N7J37MpeWootNiJ6aMvoqwaCuVeE+YvMcZbXg2LAyRngQ0alVNCbtFLxu1Ma0vtiRHQN88t50yWEbczs34kpg+vaGW0OpCDtFyowtBqHv8zAgQU03+LNWZ2uMGdGaRGEuSAFOwGaq6hUNdrxvyO0mReCYUWO8nRWcjsW2F9DeZTRIlGvqGMKbSyk1y5nxXZHiWUDYpI0NAU0FKJE73YqcwSowLKKyF3qbNaz/2lOuPTuQmUM/omAjUyObyaXKEcz+O4hlojAyDZ//zXyCaNAQh7rU5h8RL2/Bo8prL8M6dWGE5CeQZAyyc0hPYdfCK3VlMJi5ewvRweV4m6e+Ws8FIv00s71ZUBYnhANuDnsJlAitkMa36h3WzxElbj8LiV9Yt0wVQuonMTbXWlL1q9jJQ2Uk0ZMRtrmvE9dICmA0mQnK206Bzqs+bndvxqHS1YLWLblSFbz+Hxod4jRH5As8CMRrMhrSkbK9oaakVFhO+KArFJKBAKhAKhQCgQCoQC70IB+5nxXaRHaigQCoQCoUAoEAqUChx/6OlPlP7dtGOvrMDTu5/HD7d+ETdxIAc0/uUrT2ocOvXW1xwsI70JR725W8DicrG1fRh2k//k5S/jzKP/Escu/CoOHn8KOwdOoxHHZkeplqkpeigQCoQCocCsAmSj76eH0j8PcP7aV/DwU/8Wpy98Hmz2dJNs/D3UvBKzC84EiemjT6OsGgrlXhPmLzHGW14Ni2fs3ryN88+8htPPvYHt2/ZfmhxfN9aruT/UeKScM0uFamTGRpHSByMgtdVMolcO1FpzsCv1DwOUsy1EDX7Ly/5agCH70Gr67zAMOdIqYoBmqJEEOYWo1KmxhkJdrxnzM2VWjcwsjyRHZ/IKO3cNQLmAxgx7I8ZAoI9hoZEEOYaVtBparNBNnEpgN/wc5lPxpU6tOYdUR401FNqkc2bdjeoIpLMXM/qmIGoYWSuTfWMGTOtSRJuRlHYZJNMOUGtnoFDiKcOeW4f5jlxXP1fo67SF9kMP8wn7uphC4dSNN8ztlxKG1eVapkHmJt1SS4xqSsJsjHby89hsrAHpgmTVMwBFEyzf4L7NsGZGhdK1GofHrSzDIz7PR43NzOrRcgyNrsFBMp2dq8t63nL8nDabb2iVUQOKwZsl1RDnIVvL4THR6u6VM9LKFmk0OHQZfRxqB87aijKi3zcKxEFCgVAgFAgFQoFQIBR4NwrET3PvRq3IDQVCgVAgFAgFKgW2bjenqtDdcmOfToHb2MFfNf8Kz/KTupHU4MWb+3j67TMdu36i3uYa0IDcwtbOPg4c/zhOXPs9nHnsX2P/4q/hwLEn0WztwW74k836RYMNBUKBUCAUWKEA0TQ72DtwCheufRlPfOY/4uS5nwW4nb5/lzc/0DVqnoPCi50YP0YFlFdDodxrwvwlxnjLy7ixs43Xj+zh/A9fwce+/iOcfPFNbN0GSPbAho3KKyG36CXjdqa1lfbCCOib55ZzJsuI25lZHonxwyvKDwO4DR2QSqCefUOj2WB2jvtNzxzx14dK+k5SywzoCRmcgUJdX82uZrrSFRPJ0VlI9pmtrBbT67AMh/104bCYShY7SZBjWFGrocV0P4UVBVSChuhhPgEYsNCorBJ9OmXNQeGlzlVrLhSmcxMoZ/RNBGpkcqyMKZXjeaxrzEdeSRs1BUjmOPy1OswKpU6NDn9+bfaY7V4DadU8aovx86RCdX21DHu1GGzjHLaPw2M2I61vVgkstzK9tFNlGXA7Ef1u82dRjl1kBV/BZq+z2XyDqtAvbAEH0Ict31HQQJ/hUZuRmlk1ErFmSPk6P0k9VxkkQQpY3yjaUJ/TYvl5XfNqtaQa3XoW9jVtNt8gWt2sGkCKaNCxdR3Qf68R7f5SIE4TCoQCoUAoEAqEAqHAu1LAfg58VwWRHAqEAqFAKBAKhAL3gwJxhlKBV3kJf9n8Bd7AGfzNq4+B5CzKGrPthn6zfQjbeydx6MQncfLK13Dm4T/D8Ytfwt7ha1pjy9ICoUAoEAqEAh+AAju7+7j80Nfw+Kf/J5w6+zPY2T2qGw7bsNZizU0PJbCC3MVOrTmHvpCyaiiUe02Yv5557egefnj5OLZutnjib36MJ/7bj3D8hTexc+MWmtu6wpn/VuUV14+2c41xxWpWW6LGUFvXmZ9Zs2pkZv1ITB9e0crwDwP4rJAqILQJ9oEAAwH5SC0z49cHOpYkyCnQNWouIbfoJeN2pt0r58ysH0lOzuMVa69DSfZmjYPyHTLXdpKzey7tpzLVId34c5trd8okMX1kphupuYTcpc6ZNS22VGd8f3YCZmPUFEQNS5hXx5iMusZ85JW0CUnplkESJGGt1VBDodQtwzD3HOea+jUOWH6ChqaAbScX1nIt+g8IWMxgvMP2dNtm4zGsDvQ2Nmu2SIm+qgwO9mABdhYDVeOQCaSLUqScASiSYDUOj8GaO+WsuLteY7PHRKu7V84Kq5eR0ha1svd5On/TgWQ6O1dWoectx87oMN8AtVZZJSAf3iyphjgP+Xo2e8xmpDXMKoFo91CBFvryaFsORwgrFAgFQoFQIBQIBUKBd6eA/cz37ioiOxQIBUKBUCAUCAXuvQJxgl6Bre1t3TDawnf4K/h7fhV//erHeq42SMJ+k3979zh2D57H4ZM/geOXfhMnr/0h9s//U+wevgL7UACihQKRMOivAAAQAElEQVShQCgQCtw1BewvAlx86Hdx/Yl/gRNnfhJ7B09ja2sH1NveBj9Ii/ENMfOhGNSUmqx6FrXYqcoafRFl1VAo95owf8y8fOIgnrm4j3f2tnHspbfw5N/8CI/8/XM4/ePXceDNm2huW35RpwsmCXKAZSyBSpiDwupzjMVEqWsr7YcR0DfLq5HJOmp+ZtaPxPThFa0OUwOK+TPf6LamI8cAwm925oi9LgwK950kyDGMpIY5KNz11exqpitdMZGcPYultxpaDNcB2VBjAXsTx1DGRK/tJEEO8ORWRothP7epeIKGpoCWULbIhU5l1ehLKGsOCi91Vusu5RufzkygntE3kahhpKsxno3JqGvMx7CSNmw6kExxqLUV5KZOjQ57fg3u29xqhRpQDGrGaws0Mgxmy0xsK34OzttseznMN6hM3awaCi/1usT8UY0FSiCd1SN+Fps9BmvpwhQpZ8UVSfWWb3DfZtFIpDklgD5sNY5xSum5jb55xOeeWGGkPJ2dpJ6rDJIgBaxvFG3wc9psvkGUvjOOv44BZ4BkmlsCGIXL9SwN0e65AnpGz7C9daQ/SBihQCgQCoQCoUAoEAq8SwXsZ7x3WRLpoUAoEAqEAqFAKOAKtGx33L6bc+w1KHDkxHHsHjqYAv/5xtfw/I2T6Q2tFOgGu6m/vXsSu4ev4tDJz+Do+V/Biau/hyNnfh67h66g2TrQZcYUCoQCoUAocC8UIBscPHwZF679Ni4//Ps4fuanceDQebDZBnU3ooafMd/Y0tvkGOCczSoVgxGwQaMqavRllFVC7tBLQmdqGjx77ih+fP4obu5spTT7KwAPffO59EGAs8+8iiOvvo3tm3Yl49qUrIEkyClELXYqo4TcopeM25nWdtoTI6BvnlvOmSwjbmdm/UhMH15hypQfCoAdTiQTWkhlzH0oAGIMOcOycgW6RhLkgC6cJmosIbfoJeN2pt0r58ysH0mOzkJmv1VZi3z2clZYUfSwN3YMBPqY25hpJEFO4anlXmYDhDUbVQa7yexIMZHlLHfSqTVqjJIor4Tcpc6ZNS22VGe8XUcNi2dQUw2F1OefDRGp1zXmQ6cUtFlTgGSKo2itbIfMxFOGwZ5fg9kOUerDidBVJF6DtuifK7MTgJQFNd/LZrmpqyzxtpfDY3nOI1KW21hunlrOfVUZLG30u8yfRXy6KNX4DPQ1isLrbDa/R28AfQHQm0ZPagDxTDBrAFKjxhoKre19vs7vrw+S2gMjYKZRMUd9VlHqw2ujTasp5N0Li7kw0ZjjuTHfIwW4r6eh/5/Ue3SI2DYUCAVCgVAgFAgFHmAF7GfEB/j4cfRQIBQIBUKBUODeKtCivXYPThBbFgps7Wyj0Q0WC7382nNoW7OgN662sLN3CgeOPoLDJ38SR87+Io5d+CKOnP457B2+Dja7OTHGUCAUCAVCgftGgUY3/A8ffQgXrv4mLlz7Kk6e/SwOHLqoWxf2v67sz0mZc7CEVtk1oBi6ptLk+dyFFyeqqkYqosY5KGy91Z2UH108hmfPH8Vt2RZjCxx95S1c/YcX8NA3n8eFH7yMYy+9iZ0bt7WLZRjWLCqaJMgBCi12KmMOCnd9NauttB96YNTW1CmvZhVa7MT8Q9Kh/ECA27YgNYxvebVaxQDN6NqQgRS1Klm6QJIgx4AaV0Dhrs9lZGo1k/l1I8nReTzXrqgGoFxA4zKwopFao0RabdVfWGBaRemYhVjLcMiddGL+kRKpsYZCm3TOrLtRHYH6WtA3kahhZP1MZN+YjLrGfOSVtBlJkAUAEENrZRo0pW7cKqSENOSMVisZLJQjgLbqYd+Oko+htTIdMlPva+XN24Q9oHEAlhuVUkOhoU/JOmK+/9fBbJIgCQ1jAFB0PZRgpWWSQqW7wp7LQmqrmUTPDqlGByEJsoCyWUDmqJec26U2QI62mh05htwyDdGIdt8pEAcKBUKBUCAUCAVCgVDgXStgPwu+66IoCAVCgVAgFAgFQoGsANv2crbu5hh7zSnQ3n4H77z2HWzvncCB/Sdw+PRn003/I2c/j8OnfhZ7Rx5Cs31YpfbulqbooUAoEAqEAvetAk2ziyP7j+L85S/iwrUv48zFz+PgofxBAKLR/Qn7Xj4FSahPAALoCL/x4bMIANTDxnlgRbOqldB+JGEL39xp8PSlY3j+7Piv+Ta3Wxx+7W1c+P7LuPbtF3D5Oy/i5PNvYPedW1Y2AypGQGMNUrokEOQ8sKJR8dUg7AGNJUhFExTlHAiSAKagYhlzbI5hRct10xG6doN/IMBnkIC6wW/9+18M8FvbSM3Z8QytywSCHKORb6DqpyDsAY01LJ5RM4OPmUaqagWgOHROg7+2bQYIdKBmAvoKyqDsGgoNXSRJkFMoCMzs1+9Jr1EagYZIUDiXUnHMN2LFQ8UkIXo1MN+ooiXMVabtCMzPIjCPIWqK1NB6M3VUjNI0Q542bTpA8wgYv3rlpk6NjqazAY/kuTxN4rq1bWqUYjB7VIbN9vM9qWIHZM8D00aFVkLE5GCKaX2OANg5DPTlVEcSJKEhgaTMAgAIpFpqTtCgNBgg22F+D+XaXoYhhUrNgKwSOWpjGZ3aKBplkwQ5oJFtIIcYLU8ou8d8tnMazM95ZmUMr43MxHi/KBDnCAVCgVAgFAgFQoFQ4N0rYD/zvfuqqAgFQoFQIBQIBUKBe6dA7LxCgdvpz/sfOffLOHzmc7J/CruHr2NrZx/Qm6mIFgqEAqFAKPDAKdBs7aYPApy5+AVcuPYVnDr3WezuHgdnH1AUapyBQl2n6BJdGMONj+EGMNasqGWwSaPWMNzc3cYPr57A82ePTsrsgwCHXn8H9k8CXPnHF/DQN5/DmWdeTR8EgOoHIDVqnIPC6msYXThJkANUsFGnsmoopF5H3Relrq20H0ZA3zy3nDNZRtzOzPqRmH9YlX8owGfocKTlA/as2wcDbB5gcb/xOUTttYKikVqjgtOUUUOhrteM+Zkyaw6ZXT+SBDnAs1sZLYbrgGxlaTRrNbDQSK1SwNNbGa1WLwH5BDQKMlSGEbDciPlHqqTGOSi81Dmz7mINgdH5Ox99UwA1jCxVGWxjMsY11BoU0UObkgTZQZz1VkMJuaCGJShl9D0QqmKCWQJngNzK/cy2qNJVjQR747H0zUZqZtVIxPqhLjF/VGGBDOoEFLcOonOXluhAUqYghh1WXocnaFaZ6gCZi5jPQt/qNXqiMkZ5OgBJkBWqGnOpYTWcUVL0e69AnCAUCAVCgVAgFAgFQoH3oID9/PoeyqIkFAgFQoFQIBQIBe6VArHvvAJsdnHg6BPYPXRFN/2PAXHTH9FCgVAgFPiwKGAfBDi8/xDOXPoCLj78NZw897PY2TkKv0WRZ8qv4QpQRg2F1KlwDYVTt5tZrVYtkYhuUKlYjIA17e0DO/j+9ZN49djB2Sy2LQ68cQMnnn8Dl7/zEh7522dx8bsv4eAb73T563es2a5IU82Yr7A6SZBTiFrsVEYJuUUvGbczre20J0ZA3zy3nDNZRko7s+tHYvzw7FaGfyDAZuhwVCyjhd0uH38wAIrZhwKMGSMzSI0kyDESoYEzUKjr747titZOJCdnIZlqWo0thuuAbGOWgDWNJMgpvGS6n3JF0qBBparHCNigEePHqITyaii01Fmtaf5SjfHrr4FKqaGQ+vBMuEoK9n1cw/5sAElMfhtcMcJeq2MoBIuvg+W0GlplOiCbCWYJnAFyazWVUKoq0aMBervkVkWx1MpFSjvVlQFqXwdkA6vPAkAaliAJAj3mamGtSFIJEhQvwqht0ep11H1M8o3BimbcCDoASZAD5kqpoGN7/j9Tyoh+txWI/UKBUCAUCAVCgVAgFHgvCtjPqu+lLmpCgVAgFAgFQoFQ4N4oELsWChw5eQKHj+lmf4rpx5q46Z+UiCEUCAVCgQ+nAsS2bvof3n8EZy//WvogwJHjj4PNzuhy/eZFnqmbOwMIe6Br1FxDIXUqPAdRo9+SbbWeAZrRNZUmz+cu3E9vH9jGPz52euWHADxx952b2H/5TVz8wUt47Bs/xvVvPZf+uQD7kEDawBOT47v5nEn3yjkzNpZRty2eQRLkgBxdP1L0HBTu+mpWW2k/jIC+ra6zlJq12BKI+YfV2QcBalBEhj3jrV5XGfmGLbSa32TNkZyVK9A1kiDH6ChQRg2Ful4z5mfKrBqZWR5JghzgFX52nwHlJJiVoZ+6pEG2CYjFYiMJcgwrajW0GHSDbGVpNCujIeDQEonDQqOy5tCXUVYJuZt0zqy7UR2BdPZiRt8URA0jS2UG25gBQx21BkX00IZNB5JiRaq3FeQmjjIM/vzabL4j1w3PVasq59KsoSmgLZWhRdXbCkpLXDnX+6lEvcwobVFLvUw3e5RvgQzqJBRXws7i8LhSgHRRinQzSRDoUdcYB2tmFFBZX2Nhr7PZfIeVYpRpDFIzaw6JrIY6r9EBHCT7HVIZgd19DcmJ4R4rENuHAqFAKBAKhAKhQCjwnhSwnyvfU2EUhQKhQCgQCoQCoYAUIC9rvIs9tioV2NreRiOUsbBDgVAgFAgFPtwKkA22tg/jyLHHceXRP8alh38fBw6dA3QDAwvNbmcQRFPAfAKKQM2tcla467ZFiS6MfGNrfFMMa1Z869AuvvPoadiMhbZ183b6CwBnn34VT3z9GTz2jR/h2Itvomm1a3lMs/u1zKmRyTpqfmZsNG8OAMkJsGGj8moo1PWaMT9T2lJ7YgT0zfJqZLKOmp+Z5ZEYP7yi/kCA+dABqQR/5u0vBRiyDxinZ0mvjxxpFTGgaCRBjuE0ZdRQqOs1Y36mzKqRmfUjyZVnaVXaYnodVNzRyHZ4TKG1nSTIMayg1dBivJ/5CisKqAQN0cN8AjBgoVFZJfp0ypqDwkudq9ZcKEznJlDO6JsI1MjkVJk2E2msa8xHXkkbNQVI5jj8AyzjWeGepxx/fm0239AqowYUg5rx2gKGRo7NCeLaFVAaHLaPw2M2q1TdrBIKLfUyvbRTXRlwOxGT8zhrc8pIFyWvmOVN6uxaPJ7rNHrA5ypkNYaCrjLGjMh+3ylj7BQpT2cnqa8pwVawTRHt3isQJwgFQoFQIBQIBUKBUOC9KRA/zr033aIqFAgFQoFQIBRICuiNq4eTcbeG2CcUCAVCgVAgFAgFkgJkg2ZrD8dOfQoPPfX/xIVrX8XO7lFANzCQ7mYAacb6llOpVKLRaMgeukbNNRRST1uJqmdRuulrN9LGt+ks7rCb/9955DTePrDjobWz/eb/zo1b6Z8HePK/Po0n//ppnPnRa2huF2U6iy4BI8DbanI1s6o2x0mCHCMzyyOVUkOhrq9hRGlL7Yse6JtI1MhkHTU/M+tHar0aXqGfA2EfBChhHDX4M28fCHBYXBRarVkDiqFrJEGO0VGgjBoKdb1mzM+UWTUys34kCXIKq6qvwXyAsGajoZFjMNuh0NpOEuQYXmB7lAAIN1XUiwAAEABJREFUazaqBAa70Www2+LGrwMxfYzyKa+E3KXOmTUttlRnfDo3AZ8xaiJQIyf4a26YczyPdY35yCtpI5JoOpAEKcC+h02hcOrUaLDn12C2oxXXYjiJ285ree2HHuZTNdZbDSXkpm68w/YzuJ8StB8mwGbNF/K5r/LAeC49O4ehjKXydFGKlrMIRdIprcbhMdFIpAd8Bvqw19hc0ECf4VGbkZpZc0jk3KBkpvXmyIjdVQVis1AgFAgFQoFQIBQIBd6jAvbz4nssjbJQIBQIBUKBUCAUuNsKxH6hQCgQCoQCoUAoMFWgaXZx8tzP4eGn/m2at7ePgNzKidRUQ6F1PacTDQZQNgGNUHOrnBXuenm/x+wuPLrxe1vEK8cP4rsPn8p/CcCW8sQN5qOvvIWH/+7H+PR/+g4uffclHHzzJrZvtmh054zdKdMy1FhDodxrwvwlxnjLq2FxgOQE2LBReTUUUq+j7otS15baEyOgb55bzpksI25nZv1ITB9eUX4YwG3YAZVgt0P9wwA2m88U95usOdIiz6L6ThLkGE5SRg2Ful4z5mfKrDlkdv1IcnQez25ltMjn91khRdCjAfS1hd4nlhtJkAO8opXRYryf+QorCqgEDdHDfGK5EdNHX0VZc1B4qbNadynf+HRmAvWMvolEDSNNiSmMyahrzMewkjZsOpBMcai1M1Ao8ZRhWPUct8oqAflQsxpt0T9PjQLqiW3Fz0HhxFue72ez+Qbj0WdYxIHl5qnlPKoqCbMx2snO4TDWAGt2kTUUN95Q11hMNEaLW9AA9GGvs9kox5DhEZvRN/NK9EQY940CcZBQIBQIBUKBUCAUCAXeqwL2s+F7rY26UCAUCAVCgVAgFLi7CsRuoUAoEAqEAqFAKLBGge3dfVy49hVcfeLPsH/yE9jZPQamDwLYLY6i0NwaBT1n5nTCHo1Gg9nsk82aA1Df7zEfanaD+KVTh/GDqyc2/ksAKhv13bdv4fI/voCP/dUPcPXbz2H/xTex9/ZNbN0GWD3gjTJKyB16SbidWffKOTM2llG3LQ6QnAU2aFROCblFLxm3M60ttSdGQN88t5wzWUbczsz6kZg+vCLdvNSB7Pk2QLZx1OC3ru0DAY4ctw8FODvMgLFIjSTIMRKhgTNQqOvvju2K1k4kJ2chmWpaDOd32whjHY0CBvdtVmhlJwlyCi/wfXwGCGs2qmx8o1lB9S7DsuZBZdQYZVJeCblLnTNrWmypzni7jhoWz6CmGgqpzz8bIlKva8yHTilos6YASZAC7LU6hcKgBoc9vwb3bW7Ft8oqAflQ09IwNEo0mJ0gznqroYTc1JUOg+3lMN+BxLrnM5abp5ZzX1UGSxv9bvNnAZAuSjU+A5DXw+tsLuN9wig4ra1oYLbQssYMot0PCsQZQoFQIBQIBUKBUCAUeM8K2M+P77k4CkOBUCAUCAVCgVDgbioQe9UKNFtbaLaaOhx+KBAKhAKhwEdaAeLg4cu4eP13ce7Kb+DIscewvX1Ytzzsvxd2k6NGJ9aKcMfOTrmEaNLqeaZsAhoz8jiOQK2/16M7Wy+fOoxnL+zjnb1tMe+t77xzC2eeeRWP/u2PcO2/P4vTz7yCI6++he0bt/sFqVPVSCQ1zkHh3FeTqxmrXGAlAkmQGVaxBCphDgp3fTWrbbQXemDU1tQpr2YVWuzE/CPdtNRh7MMAJXxBdn8rYvhAQKuVkIDUPGOYU1gDqT0rKJw6NdZQqOs1Y36mzKqRmeWRJMgBXmFXVANQHqAxowH0tYXeJ9DbWNFIghzDUlsNLQa93FZYUUAlCfpyhCH5AAgkYEWj2DmkdGqsodAmnTPrblRHIJ29mNE3BVHDSFdjPBuTUdeYj2Elbdh0INnH0bVWs0Nmz1PO3HOssPr4uVJgqFNhU0BbJs5yDL6XzeYblJ5ybLY9bR5j7CFlY7ktltUJSCt71M7i8BhJkFRiBQCK9LC60k+2Bivtk8wHetdqHKL6uNlDlnkGRLvXCjRzn2C814eK/UOBUCAUCAVCgVDgQVHAfu57UM4a5wwFQoFQIBQIBT7aCsTVTxQ4cOQw9g4dmsQjEAqEAqFAKBAKNFt7OHbq07hw7bdw+uLncfjoQ9hqdtIND4ya3eiooYQ65L6odT2nUftkNL1lPnrPLMet7QY/vnAMP750DDd23/uHAKC2dfM2jr/wBq5963lc//tncfF7L+LEc69j760bYqfdTlVilEF5NRTKvSbMX2KMt7w5ACRngQ0alVNCbtFLxm1or3mgb55bzpksI25nZnkkxg+vKD8M4DZMEyWMb4e2yD40Z9joUZvNR9dI7VegC6eJGmso1PWaMT9TZtXIzPqRJMgxvKKV0SJfmc8KKYIJGmASw4pGjvcj2Wf6Pj4jrZpHS3PYDedkAyljWAGzjcoq0SdR1hwUXupcteZCYTo3gXJG30SgRibHz4QplON5rGuyn0ZtRBJkARVR8N7KcMiEcTXK5xhdRqvZkWN51FaYAOPWynXUe5lf7mc+QVXUUGip1yXupzp36hmzu42yJhfI5RoAVgYCIwAj1+jp9SPaPVaAt3nm+vVf3kO0UCAUCAVCgVAgFAgF3oMC9vPdeyiLklAgFAgFQoFQIBQwBfTG2Hmb7wZij6kCO3u72N7dnRIRCQVCgVAgFAgFOgV29k7g5LnP4ezVL2n+OewdPKcbHxSwBsYTmMuwuykJwBydYhi3YSWKzmh6y/wGt7e38eyF43jm8nHc3NkaL/AePLYtDr3+Ds5//yVc/fbzuPIPz+PcD17G0Vfewtat29odCaianWYtdO0kkYo1jWcFjBsHAfnsYd4ccsYsQ6mldUnlzAAzjYqtB9OJoLEGKS5BDGsQJAFMQcUy5tgcw0zLNfMjtCZ0/Qb/UIDNIBMFmwxo0XTQz6fIf5BdkyUIbQF065EEOUWjmIEqn4KwBzTWsHhGzYx9VI1U1QqgO2t5frfRnUHVyWoAaYBkExjNqBpJkFMoCKzYU4Q6E6ip6WD2CJg2YuGhBUhCaauBcaOSN8G4KntpKwLzMxUngBplxJ+FeraccR21DqVphjxt2nQgqYIOyK/atphlpq4MGMrnOBEpaoy96jPgMa1NEuoJDcV0gGYUzfcsQiml3M9KqKgDsueB+UaFV0KEHbRYk7IHQB7S69vORCD5JEFSzhgkU5zUDMzUQXwGCDiUjgREux8U0Pf6U69svxn/s3s/PBlxhlAgFAgFQoFQ4AFUwH5ufACPHUcOBUKBUCAUCAXuGwUeuksniW1CgVAgFAgFQoFQ4D0qQN18sn8W4NSFX8L5a1/BibM/g6bZWVytuC8Cs8cFFqnRZdRh8zuqnCxc4vb2Fp67cAxPXzuF23fwn7ix3/4/+ezruPydF3D1W8+nDwScfPY17L5zM11XeQazyzOusqnKGn0uZdVQKPeaMD8zNppXwmIZZdTtjtEdK5Igx8js+pGiS8gtesm4nWltpf0wAvrmueWcyTJS2pldPxLjh2enm5c6kG4WwQDZFJnRIt8WLWcoZjdbVzFIjSTIMRKhgTNQqOvvju2K1k4kJ2chmWpajS2Ga4FsY5aAhUYS5BheMt1PeSJp0KAy1WIMLDdi/BhVUF4NhZY6qzXNX6oxfu4aLJ5BTTUUSr1Ux+wU7IZxDfuzAaS8OcBeq2MoBGpYglJgJ3BAVUyQxRVAbq0mh0xVYSPMZ2GzpjNNNkmVY4JKyoAswN7cJZDscoY1aYoOJGUKinMN4KRyot8zBWLjUCAUCAVCgVAgFAgF3pcC9jPi+1ogikOBUCAUCAVCgY+2ArxLn8j/aKscVx8KhAKhQCgQCtwJBba2D+Hw/iM4c+kLuPjIP8ORY4+CZMIm61NJc1C462vYNVRXnCb7EMDz5/fx/UfO4PaWFaXwHRnsnwc4/OpbOP3Mq7j8Dy+kfyLgwvdewsHX3gHtTle3i+1aogsvTsT00RdRVg2Fcq8J96EVp0DfPK+cexIkRxiY1RZFzUHhrq9mtZ32wwjo2+o6S6lZiy2BmH9YnX0QoAR0OIrIaDHcLncbivlN1jkWqZEEOUYiNHAGCnV9jrUYYGMNbNhIghzgZX5VPgPKSTArw94QI6DoACw0kiDHsJJWQ4tBN8g2EOgszXJUih5YbsT8o6+krBJyN+mcWXejOgL9+TsbfVMANYwslRlsYwbkOqo+A7I6aENS0QJQayvIHWrkcAVy3fBctaoa5cop/1qAtlWGFlNvC8hMcaWvnS0PKzOw3OoNRhUDSe2RAVkZK1/j6aKoJILsAIBAgtch2j1UILYOBUKBUCAUCAVCgVDg/SlgP9O9vxWiOhQIBUKBUCAUCAU+eAVih1AgFAgFQoFQIBS4Ywps7+zj6PGP4/y138bZK7+Bnb2TIDmLTTalkmoo1PWaMX89dWurwfPn9vG9R8/e8Q8B2M72zwPYXwXYf/ENXPjei3j0G8/g4b/9EU4++zqgO1wt8s0xaIaanXgOohY7tUaNvoiyaig09Hmyjpq/usZYA0ByFtigUTk1FOp6zZifKW2pPTEC+mZ5NTJZR83PzPJIjB9eUX4gwGzocKTlAvkZb1H+MwIEFEdq/prwGT0jy9aogK75GuXcUd1UMmbnsFk1MrN+JAlyDK9oZbTwK80zFSthb5I5PK6UtZ0kyDG8oN4PUF6CLAJ2o9mhJcQojuVGZZboKyhrDgovda5ac6EwnZtAOaNvIlAjk/kZmCrkLIo6ys7I0UabOUhjcrxF+hZm38Z6ULES/vza7PFW69egYvRaGdomPV82J4hrZ6CQKtHD9nFomT6O1MqI2Sm4frC0OfRVY5LakeIcK8+SLkpZNqtGJdHvpQKxdygQCoQCoUAoEAqEAu9TAfu5730uEeWhQCgQCoQCoUAo8EErEOuHAqFAKBAKhAKhwJ1VgGywe+AUTp79LC4/+kc4dvJTILcmm5AEOcYkaSZAxWoo1PXVDDrKfvv/BfsQwGPnPpAPAdhB7Lf+7a8CHHjzBk489zqu//2P8cn//F1c/M4LsFi+uTW+TWd1ju6ofuQ0O7dupjJr9PmUVUOh3GvC/CUm89CeY6BvJEGO0ZNrDIqroVDXa8b8TGkr7YcR0DfLq5HJOmp+ZtaPxPThFek51oHsAwEO46jBn3n/UIDNFhPV3Vw1bwC0D7pGEuQYHQXKqKFQ12vG/EyZVSMz60eSIKewqhbD+d2GYlBjB3vjzOC+zaLWdpIgx/CCVkaLYV/IhhoNGlSWbjQ3na1JzPpOrVFjVEF5JeQudc6sabGlOuPtGmpYPIOaaiiUeqlMtlO4H6Z1KaLNSEq3DJIgBUw/ENAq5p0yDPb8Gsx2WF6L4Xly23ktr/3Qw3xqPeuthhJyUzfeYfsZ3E8J2g8TYLPmC/k8qvLgMA8WYOcwUDUJNqRzKBD9nigQm4YCoUAoEAqEAqFAKPB+FbCf797vGlEfCoQCoUAoEAqEAh+sArF6KBAKhAKhQCgQCnxACj5VXdEAABAASURBVLDZxoFDF3Hh4d/HxUf+EHsHz2KpkQQ5YCnfecqooZB6Hc3+bd0BfOHs0Q/sLwFo477bXwXYunU73fi//J0X8Mn/8l088fWnceylN7HV2q2snNpiekMMiqFr+eRIEbexQaMqavRllFVDodxrwvzVzMZs8fySQ1VeefVomTWG7JoxP7O2RY3M2Gh5NSwOqTYFNmhU5Rys1D8IUM6ww4mkYB8EcORXA2DxFnazNUdaRQwK9Z0kyDGcpIwaCnW9ZszPlFlzyOz6keToPJ7dymhRX4dyFWcHezPN4TFRaztJkGNYQauhxXg/8xVWFFAJ9K2gh/kEYMCaRmXMIZVQ4xwUXuqcWXepxvh0bgLljL6JQI1MTpVxdYyva8zHsJI2azqQ7OMt7LU6hkI9Tzn182sxhdEqqwTkQ814bdE/T40C5mtSzXivVvkGTanacnw/m803GI8+wyIOLDdPree+ckpMI31yGHdXgdgtFAgFQoFQIBQIBUKB962A/Vz5vheJBUKBUCAUCAVCgY+oAvYeyV249NhilQKHjx/Hof39VXTEQ4FQIBQIBUKBjRUgt7B/4ilcffzPcerCL2F7V/99sbs3G6xAEuQUG5SCSioht+jE7abBi2f38YOHz+DmzlbBfbAmb7c49sLreOKvf4Cn/vN3YR8KOPLa29i+dRt281eX2x+gldXqSkoo1Pfy+tzuyTUGtWaNPp2yaiiUe02YnxkbzSthsQElY3ZmSIKcIrPrR4ouIbfoJeN2prWd9sQI6JvnlnMmy4jbmVkeifHDK1oZ5QcCzFZI2RDaBHtdOAgoZjc9qZufY2QGqZEEOUYiNHAGCnX93bFd0dqJ5OQsJFNNq7FFfR0KqluGwd5gc5hvEL22kwQ5hhdM92OibFSJ6gC7yWxwnylj/UCMH6Nsyishd5POak3zN6oj0J+9s9E3BVDDyak6zmBSk9dIozYjKd0ySIIUYK/VKRQGNTj8+bXZY634VlklIB9qKUeDPUcGbYUEcdZbDSXkpq4SGGwfh/kOJNY9n7FZ8/RyTpVlwOwUjOGeKBCbhgKhQCgQCoQCoUAo8P4VsJ8j3/8qsUIoEAqEAqFAKPARVODsQ/90+VcE74QuscZKBbZ2drC1s72SDyIUCAVCgVAgFHi3CtiN/7OXv4gL138Xh48+gq2tA+92iT6fJMgBPbHGoLgat7caPH/uGJ65ehI3du/+f/fsnwOwfxbg8b/+IR75xjM4+ePXcPD1d7Bz8xbsTQVdoq4TPaDWYnyz1Hwohq7V19iFFydqjRp9EWXVUCj3mjB/NbOezXU2kgQ5wGJLoBLmoHDXV7PaSvthBPRtTZ1yalahxU7MP6zQPgRQA3ZAkf7sDx8IGF4BrfgWnjHMCqdOas8KidDAGSjU9dXsaqYrXTORBDnAU+evgYm20WBfHwazHSlhzUBytB/JlN1qbDHo5bbCiiJDqXaj2WBlcrHUqMo5pDpqrKHQJp0z625URyCdvZjRNwVRw0hXYzwbM2Ba10e0YVPA462KayiUuufY82tw3+ZcM36urMi4BA1NAW2drspycu3wYQSLGZSecmy2/QxmG4xHz1rEgc2ap/u8WVVkfVAKxLqhQCgQCoQCoUAoEArcAQXs58U7sEwsEQqEAqFAKBAKfAQVuH3jkbtx1bFHKBAKhAKhQCgQCtx9BY4cexxXHvsTnDz/Czh4+DKaZud9H4IkyCk2Wfj2doPnLxzHjy+fwI29u/8hADvjtm74H3vhDTz8tz/C419/Ghe/+yKOP/96+jDA1s3blpKgS9R1oge6lm9s1TfFmFgb55DIhYEYP0bplFdDodxrwvzM2GheCYtllNHSBkjOAhs0KqeGQl2vGfMzpS21J0ZA3yyvRibrqPmZWR6J8cMr0nOsA5UfDIB8KsGf+bkPBRgPeEaezUfXSIIco6NAGTUU6nrNmJ8ps2pkZv1IEuQYXpGuH/n8bTcbRw0OeyPO4TGflTbbSYIcwxN9n3I2jhpUgrkbzYkTv64T40efS1lzUHipc9WaC4V2HTWGEsqsoZD6+JnICinc9brGfYBkQqPZQMoHQOTWaiohN3HGG/z5tdl8A7qMVrMjx/KoLWBolGxzAobWyiwhF0pNsH0cHstzHpGy3MZyU+r2AQ3LmZHxASgQS4YCoUAoEAqEAqFAKHAnFLCfD+/EOrFGKBAKhAKhQCgQCnwwCsSqoUAoEAqEAqFAKHCPFKBu+p+++Cs4f/23cezUZ7C7d0q3UTjB+z0eqTULrFrv1naD5y4ex48v3bsPAfjZdt+6gXPffwmP/LdncO2/P4sL33spfRjgwJs30aTPAlCpBkCXNguo5Rta49t0CvfdVijRE2sMYv7Rl1BWDYVyrwnzl5jMQ/uOgb6RBDlGT64xKK6GQl1fw4jSdtoTPdA3kaiRyTpqfmbWj9R6NbwiPcc6zOhDASKZ0KpygH04IL8aRKaePc+AstE1kiDH6ChQRg2Ful4z5mfKrBqZWT+SBDmFVfnZyxkgrNm4CSy3BkmQY3hOuZfZAGHNRpXA0d9sFpm4btY06cT0MUqivBJylzpn1rTYUp3xfg3lbPEMaqqhkPr4FWXqtIqWfVqXItqIJEiiEchsE0OzlRweNX4Vcs70RH2+DG2jPaE9kWYCMEDN97JZburGlbA3fkufqjZA8xgYtYMn794/OTPaOJxQIBQIBUKBUCAUCAVCgTuigP0ceEcWikVCgVAgFAgFQoFQ4INQINYMBUKBUCAUCAVCgXutwIFDF3Hm8q/jzKUvwP4yQFP9swB2M6XE+z0vqdUq+Jr2IYDn7UMAl0/g5n3wz+CwbXH05Tdx4XsvpA8CXP72c7JfxInnX8fuO7d0i4k6egm5XdclokQXRovpDTEoBrVypdIWtdipNWr0RZRVQ6Hca8L81czGrC6eJMiMvOLySKXUUEi9jrovSl3baC+MgL55bjlnsoy4nZn1IzH/sKrywwBuww4okgn1qwCwOFIza3iNpFA3kAQ5RkeBMmoo1PWaMT9TZs0hs+tHkiAHeHYro8VwDWZDPgGNy8CKRhLkGJbaamgx3s98hRUFVDIFAAI9MNModg4plRrnoPBS58y6SzXGz12HxTOoqYZC6lNlXB2ROgsmKCLalCTIDgCIobUyDZpSN24JSCsMp8p+HrUNHI0WSjbGzfZzGKM0LKPOsMrA3VcgdgwFQoFQIBQIBUKBUODOKBAfALgzOsYqoUAoEAqEAqHAB6NArBoKhAKhQCgQCoQC94UCW9uHcPTkJ3Hmyhdx6vwvYPfAGZDz/0tNLD/e7UWRWrPDrZ0tPH/xBJ65fgq3tubP8G7Xf9/5utu0+/ZNnHjuNZz/7guwDwJc/eaPcfE7L+DYi29i6zY6VRrNBl2PLIs6SMUSFOEYOTUHWzk1lK0oBbOmwIpmFSuRzkLML2pxYZ5UlB3myjNXM9TrKUN8tzc5trGiUfHVIOwBjTVIMQliWIMgCWAKKpYxx+YYVrRcNx2hNSENDP6hAJtBJgo2GbqPiPhfC0DfRFqSUL4+0K1JEuQYjXwDtcYUhD2gcQ7GZcyxmG2kKlYAiqM7a3l+swECAhOABgMou4TcUScJch5Ytx8JFVpPaOQaunCKKYS5Rqx5aAGSUMo8MN+ogiXMVaatCMzPVJwA5lBG7Vkokbk8DrXUOpSmGfK0adMBmku0gF7JGTL7TlkOf54VUvfo8MGAFl2sW7ub0CjstqdogdRbjQZNqSu1T/H9LJbIGO6+ArFjKBAKhAKhQCgQCoQCd0gB+9nuDi0Vy4QCoUAoEAqEAqHAnVYg1gsFQoFQIBQIBUKB+0cBcgt7B8/h+Nmfxbmrv4mjJ55Cs7ULkiNgg6YK1NigrE9JfwngwjH88NGzuH2/fAigO11zu8WBN97BiWdfw7nvvYgr33oWD3/jaZz7wUs4/NrbML6+9sG3RaihhkJdl9wo0YW7m2kzN8eUUK/mvqjFTkwffRFl1VBo6KvJzRnPBEjOAhs0KqeGQl2vGfMzpS21J0ZA3yxvDsB8FBs1qrqEF7Uy7EMBDuhwpGUC42e+7XyLIzWP+AxloGuk1qjQUSmLckrILXrJmJ0ps+aQ2fUjSZADPLuV0WJ8pVRsCUpZ20mCHMML6v0A5SXIIkY3m7WEGMWx3KjMGqmKGueg8FJnteZSvvPp3ATKGaMmEiUyOX4mXKnMYZRPeY7MNNqMVMwBKCd/IKDFeJabOMpYBVH6HjicCKpgglkCZ4DxPr6vwtHvkQKxbSgQCoQCoUAoEAqEAndKgfgAwJ1SMtYJBUKBUCAUCAXuvAKxYigQCoQCoUAoEArchwpsbR/Eof1HcPbKb+Dcld/E1s5RnVJ3VzRaJwlyDIsvQRWYw6o6u/H/wvlj+P5j53BzZ2tV2j2Nb926jYOvv43jz72GC995Hg9942k88t+exumnX8bOOzd1vahANIoYshboGjXPAZDUs4BavqE13BRrYWuI6Lp5NTpq7UStU6MvoKwaCuVeE+5DK06BUfNcnweSJMgxBna1RVE1FOp6zZifKW2l/TACRs1yS2SyjLidmfUjMf+wqlaDfyDAZyqW0aqy1WtqQH41KEE9szliNpSNrpEEOUZHgTLmoLD6akbkpNZiSyAJcgqrs3OXAJSXYFZGA0gDKDoAC40kyDG8pJXRYtBNWfKQQc1CI6gcDmzQiPFjVEJ5JeQudVbrub9UZ7yfu56Ng9adAl0rlcl2R3QTNWdQ62QApCyh6UBmn8it1eSQCYuXmHuOc/7wPLVdVV8noymgLVOGrR+4JwrEpqFAKBAKhAKhQCgQCtwxBeznwzu2WCwUCoQCoUAoEAqEAndSgVhrSYG9Qwexe+DAUlrwoUAoEAqEAqHAHVeAbLC9u4/905/BtSf/FY6efAqA7qRMgNRIghwjERsMqkKJsuS27t68cG4f//jUJbxzcAdKvG+xffMWDrz5DvZffB2Xv/0snvzL7+Ghv30aJ559Nf1VAFSN8qkLagqYzxTXkLp7PqdgGiQ3ahjRgqPflDUfiqFrvlI5d9TaiVqjRl9AWTUUGvo8WUfdz3Xu1XPH6uJJgszI0eWRSqmhUNdrxvxMaRvthRHQN8urkck6an5mlkdi+rAq/yBAOcMOKJIJ9qznDwXkVwNg8Rb2G9E50iriUDh1kiDHSEQ3UHMJuV0vo25nyr16zuz6keToPJ7dymgxvQ4q7mhkOzym0NpOEuQYVtBqaLGwHwF9u0rQEspGAtY0KmMOqYQa56DwUufMuks1zqezE/AZfVMQNTI5VcbUylwep3V9RBs1HUj2O7QqrKFQz1NO/fxaTOGV3/+M1xb5ObLEwF1WILYLBUKBUCAUCAVCgVDgzilgPwveudVipVAgFAgFQoFQIBS4cwrESosKHDhyBHuHDy3mRUIoEAqEAqFAKPBBKUBuY2fvFC4+/Ae4+MgfYmf3iG7A2G0Z3zHdUpFTznLVSYIcQ+HFrgqUQNOUdPIDAAAQAElEQVTgteOH8N0nLuDGgZ0RV+bdL3YjebZvtdh76yZO/fg1PPKNZ/Cp/+PbuP53P0ofDlgnAEWyu8JGs8F9UepcAYXVJTdKKJR6q7HF+DadQn2fW7Un1xjUmjX6dMqag8JQ3RToW13WE8moWfMBkrPABo3KKSG36CXjdqa1pfbECOib55ZzJstIaWd2/UiMH57dyig/EOA2FfdnvtGtUUeOi1RvtWYJyEfXSIIco6NAGTUU6nrNmN9RmswrodBiJwlyCi8sr8FsgLBmo6GR4zDfoNDaThLkGF5ge5QACGs2qgSGRo7B7ARLWAAxfozSKa+GQkud1ZrmL9UYn85MoJzRNxGo4WSpjNket7muyX4atRFJ3aTPIAlSgH14ZQqFQQ0Of35t9lgrvlXWCFpT4eh3U4HYKxQIBUKBUCAUCAVCgTuogP28dweXi6VCgVAgFAgFQoGPjgI3ePMXPsirjbVDgVDgw61Aq8trNRhua9a9MDhuynfcuA2UePMW8NzbU3zn9Rbffu3d4b++2OIvX2jx9ZfeXd333mjx47fayTleuzE+q537ps7v1+LXZ7Nds117grSIHgo8+AoQR098HFce/5fYP/VpbDV2Ix7FLRUUzW+7lHOmSYIcIzMLo2peP34Y33/sPN4+tAvdHdI6eGCwc+s2zvz4FTzx9R/i0//nP+Dqt57F/stvYFvxxr5hYHWjKEMDwkHZBDSia+75nMOSDXMwtoXfFh5mKIau+Uo+d+HFiVqjxqiI8krIzb0Mur2asYzM2mheCYtlkAQ5IEfXjxQ9B4W7vprVVtoPI6Bvq+sspWYttgRi/uF1/kEAn2EHFOnPetN9KCD7AOE3WXOkfJ2ISp0kyDESoYEzUKjrc6zFABtrYMNGEuQAL2tltBhfB+RDjR0azQb3bVZobScJcgwraDW0GO9nvsKKIoOAfSDAoCVSDAuNyppDX0ZZJeRu0jmz7kZ1BNLZixl9UxBzMCWm6MuSUddhWEkbNgVIJq6Fv16HWaHUqdFgz6/B7BKio99FBWKrUCAUCAVCgVAgFAgF7qQC9vPdnVwv1goFQoFQIBQIBUKBO6NArBIKhAIPqAL2Rqvd4Da8o5vfhrd0095u3L9xE3hdeE14Xjfxf/QW8Izw3eLm/d+/ohvyujH/1x3+0/O38b8/O+D/fO42/ualKf5RN/+/p3XeDV54p8XLN1o8/3aLd1P37VdbfOPldnKO//LCcE4783/SWf/qxdvwa/k7XZt/SOEfdF67dsML0sI0MbzRaWWamXYG+wCB6WnaPqAvizj2R0YBYufAaZy9+hWcufJF7B06BzY73dW3uhlTo6PSVN52cTsRIDlBZsZjS+CVk4fx/UfP4fX9g2gb+19+BfFgYfftWzj3w5fx+H99Gk/+1fdx6bvPY//lN7H39k1s3dI3Vruc8aVPPEuhrtvQaDaYnWHp1FBDoa5LcpTowroVbDfRxjcwAVsnj2bVwAaNWqNGX0ZZNRTKvSbMz4yN5pWwWEYZLW2A5CywQaNyaijU9ZoxP1PaUntiBPTN8mpkso6an5nlkRg/vKKV0epAJSCfivszP/ehANF6fXhGngGrQmokQY6RCA2cgUJFrzMyVUfNz8z6keTKs6TrRz5/2822GjU4GtkOjym0tpMEOYYX+D7lbBw1qKT/QECjgPmaYBC9tlNZJfpkypqDwkudq9ZcKEznJlDOGDWRKJHJ8TORFcqMjWV+aSOvpM2aDiRzDPY9bAqFe55yDJqi3z0FYqdQIBQIBUKBUCAUCAXuqAL28/odXTAWCwVCgVAgFAgFQoE7oUCsEQqEAverAvaLqPab7bo/BbtZbTetX7kBvPgOYDfS7Tfjf/BGi+8L39JN7v9uN8t149t+y/4vdTP8P+uGvuHruon/t6/cxt8J/6gb91Zj+NFbLV7STflXOtgN8FZiPIh4R4d+9Sbg1+La2HXaXxGwazf8V2lhmhjswwJff6nFf3u5helnHxgwLX/4Zv6rA6bxS9LbNLcPU9gHK0wj+0sD2k5KRQ8F7r0CzdYB7J/+aZy79lvYP/lJbO8dA5stgLql4oC1FvXNHYsOUL4yMAJSIwlyDCPspqV9CODph87gtWOH0G4RUH8QYdocfOMdnP/+S3j8b57GI3/3I1z83os49uIbOPjmO+mvA4yuC+vbIAPRqNBAzQQ0GgbLvAGyRElu1IBam2CnHaBQ31WKEj2xYFBVNfoSyqqhUO414T604hQYNc/1eSBJghxjYFdbFFVDoa6vYURpO+2JHuibSNTIZB01PzPrR2q9OVhVeo51GPv6clicGvxZb3T735FjIlPPXqv1DdCMrpEEOUZHgTJqKNT1mjE/U2bVyMz6kSTIKazKzl0DIKzZaGjkGMyuIWq2kwQ5hieu3Y9QHdAQCVoCBEbATKMyaozSKK+E3KXOmTUttlRnfDo3gXJG30SgRibHr6isVGZ8nNaliDYiKc0ySIIUMLRWpkNm9LumQGwUCoQCoUAoEAqEAqHAnVXAfja/syvGaqFAKBAKhAKhQCjw/hWIFUKBUOCeKWBvetrNZPsNdLvB/LJuNr+gm/vP6sb807oJbTej/c/tf1M39/9ON/e/IdhN7L+ublw/o3y76f2S7oS/drPF27cBdd0iQEDPsGld481bLUwr+8sEpp9pbn8twLS2DwWYxvYXEEzzv5f+Frfn47tvtLAPCdgHKOyvK9jzZs+ffVBD0mu36KHA3VWAbHDg8BWcvvwlnL74BRw6ch3k1nAI3XRBDbFzN3ao+NDNq5FZkloy47Xjh/Cja6fwyskjsL8EoCgeZNg/A3Dklbdw4fsv4bFvPIPr33wu2Sefex1HXn0bOzdudSJoYgGZ63pOZa9N01uQlZFHAkUEXZPkKNGF9T2eEwC2Rh7NqoENGrVGjb6MsmooNPR5so66n+vcq+eO1cWTBJmRo8sjlVJDIfU66r4odW2jvTAC+ua55ZzJMuJ2ZpZHYvqwKv8gQDnDDiiSCS3GrwLIR9fGGV0wTSRBjpEIDZyBQl1fzc4xFusK104kR+fx5FZGi/EVmk/FazQzMYVmO0mQY1hiq6HFdD+FFQVUMgUAAj0w0yh2DimVGueg8FLnzLpLNcbPXYfFM6iphkLqU2VMLRGp1zXmQyfsoE1JguwAgIh2VxWIzUKBUCAUCAVCgVAgFLjDCtjP4Hd4yVguFAgFQoFQIBQIBd6vAlEfCoQCH7wCus8Muzn86g3AbhY/oxv8dgPZbib/w+st7DfP7TfQ7Qaz/Vn+v9PN5r/VjX6L2W+vW779Nrr9dvsbusNs633wp44dTAH7jX/T3D5Y8dzb+a8t2POWnic9R/bBAPvLC998LT+P9s8j2F9ZsA8TPPt2fr7tn2Owv+Rg6wVCgQ9Sga3tg9g/9ZM4ffnXcfzMz2B756hurHCEfn/dfEGJnrAbOVP0NCizBvDq8UN4+voZvHR2H7BfleVM2gMYsw8DHH3lTVz4/ot46Js/xrV/eA6Xv/Mizv7oFRx95W3slF/cc9cnGdb1XEKpmtH0lvnoPbPGkMcp0LVWc6vqEgr1XaViMQI2aFRFjb6MsuagMFQ3BfpWl/VEMmrWfIDkLLBBo3JKyC16ybidaW2pPTEC+ua55ZzJMlLamV0/EuOHZ7cyyg8EuE3FV92gNQ5az9BqdpiPrpEEOUZHgTJqKNT1mjG/ozSZV0KhxU4S5BRe6Of3GSCs2ViiUbD0zVZotpMEOYYn+j4+A4Q1G1WCWSgh8ZpXdWL8GOVRXg2FljqrNc1fqjF+7hosnkFNNRRK3VXxOQW7oa7JfhptQ521S4zpLigQW4QCoUAoEAqEAqFAKHCnFbCft+/0mrFeKBAKhAKhQCgQCrw/BaI6FAgF7qACrdaym70vv9Pi2e5msd3EtxvEhm++dhvffPU2vq0b/N8S7LfN7bf882+St+nP19tvpZf3k7Rk9PtUAfsgxlsaXr3R4gU93/ZBDfvAhj2v9rx/S8+1wZ57g8W++3p+bdhfHbC//HCfXloc6wFXYO/QRZy88Cs4c+U3cGj/4dHVUDdaZsEGFGA3Y2bQhya/a96C2oEa3zy8h6evncbz5/bRbtl6iqqQ/HDM2/p6t78AYDf/r3znBVz9x+dx7dvP4dL3XsL+y29h+2ablIC06KFrRwIAArPAuA1pVHqG1IQhezaaZ6CKB5AEaYDmMTzQYvXtYVWKVR0wO2Om5Zo1YzoPMV3QYsKUUIQdZsqAxNk4B+p1nKE1ur3JsY2qUf56EPaAxhqkmAQxrEGQBDAPKp6xKgOTlvNXj9D1+4cByllbwUDa1Or1lGGvhvy3gqAmUkn1awRakwkEOUYj38C+GhhsyiagsQYVy6iZsY+ZRqpyBlAMOqdhcg2gVmI3QtefwRRFH3cfRSMJcgoFgYX9LIe0WqCh0msAUAhloyJrkdYjlLYamDaqYAnTKkDbrYFWtAQQGKH06mfDfagRt95qNUe/SwrENqFAKBAKhAKhQCgQCtxxBZo7vmIsGAqEAqFAKBAKhALvU4EoDwVCgfeqgP2J/ZffQbrRb7/xbX+e/+svtbDf3LffCv+WbvBb3G7w598Gb/GS8l+5gfTn+dN9ove6edTd9wrYhzjevJX/AsAL77SwD3n8X+z9B5wkx3nmCT9R7cd77wfegwAJ0IAESNCIbkVSIuV2tebuvm/3O93p++nWaLUraVd2SVH0JEiCJLz3HgM3wMxgZjDe+2nvu7yvysy4N7K6uqtrqt1Md5d7ouPNDG/+GZlZnW9kZLso/1tjGmZsnAllxooZM8bfGdfwyvgwkwL4GLzkD29ZNNCsBjB34XVYsubzWLjiE6ipbZxQu5UocArJUGaj6MkXN1JLTo1UY607CaB7wxJUwucACrEwYXVyEZ8bTmLJQBSrOoPYcN6Ly06bFQK8WOyNoiFlCw8XzOBGyb6QjB4sMRfYC0tQUk+uZLMocRQSIP/wZf0Qo10xKuFhkaAhW7jEoegxHQoj/4YSK3EVEgmG5Ckso4Uix+QXOhyllIJSI2U4dnSXkqh8kaBBmx9j/JkoqUrqwwjBCGPS5spwZG5o1j0cW9ilUPjPpHaPsTQoOzkA4lYSkRGN4SOf65YEYnNDjBuSGoNGKQWlRspgFJQ4CokEix09RiIvyGvCJiJKKSg1Ukw+0+5cASSNK8Y1umAco5SUkyfZLFocWuowAtlLStkal4gqLJiAUVJKrozIosSXK+KdiFV5ZRr/hPIpQLp/gcA1Eol8cSMkVCMZdjIebkmABEiABEigggiwKyRQTQQ4AaCajjb7SgIkQAIkQAIkQAIVRCBmA35R4pq3u0+I4vaQ38FhkZMh80a/hlHsmre/zRLx5s3uiAUY5a9RAju6gkCwK5dCAGYoWPKM24yNsIwRM6bMShFG+W8+HXBaxtORgAMzvsyEEjN5xHwyQvSMl1QvM1c3gYamFVi4/ONYuvaLaJq9GvkKmonSUbjw1YevcgAAEABJREFUbyhvXqHpxjoMrJiPro1LYNXVQLJWtNQ4DmbFU1gQiGF5bwjrW7y44mQPNp3tx5KBCBqSFpRcABTgosAIkw3N7gcjs97c/WBU/i43iZIaPDli/EoyGJGdWOPKFQkatHmHEcZvojQuVAlDwjBockvLugejxtwpKSNfRmRQ4ssV8Q7b3AjjzsQYVyGZUKx0WCkFpTKSyTP+VkmSfJGgQZsfY/yZKKlG6sIIwZAx6QpJJkF+TCZ0/K3ChX8mV3YyQHYPaZxSJi2gAJHMKPDInSwzGkwYxGckE5JJkXFj0CiloNRIGYxyd0q2uSLeQZsbmnVnorK+/H0mduytUmpEe7KptTg0Mm3P7iF+Bcg2Ix4AWVHiNiK7Ma1SCkpdKFpyaYxTnwLMigFGpAhJDVcwhlGSopC4WZRsC4kEj2dVgXLHy5ONd9uugOweQ0YCkRGHP3SGqNBBAiRAAiRQMQTYERKoKgLmd3JVdZidJQESIAESIAESIAESKC8CjjTXLOHfl9A4H9EwytidAw4O+hwcC2qYpd1NnC8FGCW/mRhg3tg2zy2p6Bd4tGMQGD3K1kBKBp8ZS2Zc+WV8mQklZrwdDTj4wOtgv4zB06HMSgJmjI5eGmNI4EICNbWzMGfhdVi2/l9g3pJb4PE0DCXKKmXy90MJxnAoUd7kSza5XVuD/hXz0Xb5cqQb6oD8CirU75HzuT5lY3Y0Jcr/KDY0e3Ht0S5cfqYPy3vCmckAABQwQjBk8mOMfzDSOPNlMGq0XSa5kroUPLI1kvGZLcSoUUSCxeYfJglyrXRTlL/qAnEjZVOoVAke1yppY74MZVLiKiQSDMl3oWDI5GcbinAd+bHGDyilCgomYJSkyRcJGrT5McafiZIqpU6MEIwwJm2uZCJzQ3Ldmdixtwoj/7Kp3WMsDcpOCsjulSTIHnmPjICsZMIlUqyWMnMF4segUUpBqZEyGAUljnyRoEGbH2P8g1GyM75ckaBxrVIKSl0o2Yy5fTBuQMEYszXiEU9WjN+IBI1rlVJQaliyGUwd+WLilGwkueQBzIQAI1m/krjxrMLIvxHplfjyRYLGsyqvTOMfL4+JH2q3Alw3aEiABEiABEigEgmwTyRQXQTMb+Lq6jF7SwIkQAIkQAIkQAIkUNIEzBv63iRwNqxxwKexo8/BblH4HwtotEY0+hNA3AKMYlb0OTBvb9uiqNUaoJDBpMbAJMeMGWdmfCZtGX8yBs3nIzpjGsdlbJoxul3G6hFxm1UpwmmAE1BK+lJTEo1Tqgb1TcuxdM1vYem6L6GuYREA0cCMEAwZVzEj0dn9UMQ4DiXlZUXX1CC4eA7aLluOxOx6ZMuqlr1HlKN1cjI3pG0s9kWxoXUANx3swI2HOrC2w49ZsdQQTSWufJGgQZsfY/xjROVED6YasTPRGVHwICNK9gqQLQZN1pfdZ4JHO3aZWEiPs6rhzB7jlohxjZIy8mVEJiW+XBFvxuYG5rohJRYWDJnc9MY9FAGl1AgZjhnbpSQ6XyRo0ObHGH8mSqqT+jBCMGRMunwZisToMcNp8l1KchWSbLrsRIDsHqaBEpk54lrG1LAoN9yMCyPZFMN7iXatUkqKGSluhGxUAZGgQVso1oQBZpsvmKBRSkGpkWKyyq181DGuJIERj+yNGHdWJGhMq5QqWJ/JpDHMK+s24Uo2rsjGTAgwIsVIaokYxypJVUiGsilx5Yp4J2JVgXLHzacguUBDAiRAAiRAApVFgL0hgSojYH7/VlmX2V0SIAESIAESmCoC8tR+qopiOZMnIE/TxE4+H3MUnYBRipq3q80b+kkHMG9Wm7eqD4vidEe/g22iRDXLrbdFtcRpGIWrllZnRZy0JDAlBKaikOy4NHuzYkB/QuNMSGOP18H7Mp4P+jVaZCy7nw2Q8W7GvjkHpqJullE5BJSnDnMX3YiVm/8QcxZcDY+nPqdzoolxVTG5+0y0uQ8Wkkzs6FujJAwumo32TcsQm9sEKI/UoKpSPFrBIyfwrLiFNR1B3HCkCzcf7MDGFi8WBuIwKwfUyImrzOwiQBhdKBgySlz5IkFZO0ZUNknuPpNcSZ1KFLgZyfjMFmJUAZGgQaskOlcGg0VZeqHiF1ILxEgW15W/l6hxrZKchcTNqGSbLxI0bEePnHhMNiWglCoomIBRkiZfJGjQ5scYfyZKqpQ6MUIwZEy6QgIUCjVhmIBRkjtXsllkSENLg3IF4jfxWdW1mQxjJOMHFDJGiytXIH4MGqUUlBopg1FQ4sgXCcqxhWPzQ7P+nIyjOpVSUGqkmMRaNhqZnmX3EiQhGBIPIOdVRpS4syLOUa1SCkqNlGzibD25e0DSApAsMJMBsmL8CoARjGOUpMqVoeRKXIVEgsezKq9M4x8vD+NJgARIgARIoNwJsP0kUG0EzO/dausz+0sCJEACJEACU0NA66unpiCWcjEEGpqa0Dh37sVkZZ4ZJGAUna6i3wbM0vyhNGDemD4pCtL9oiDdKQrSAz7HXcZ/QBSn5s3qGWweq6puAtPeezMhwJfUOB/W2CfjfdeAg+NBjY6Yhlk9IC7nhUkjusVpbwsrKA8C9Y1LsHzD17Fg+cdQV79QGm3+ZVeyz4o4XZv15+7dCHfjKpckKrt3AwtswvNnoXXTMoQWzoKuMRkkkexEN4RqFdP9xqSFFb1hXHWqF9cf7cJl5/qxvC+CWbE0GlIWai0H2QkBEGPy5IsED9r8GOMfP2owxQU7kzsjCh45SEaU7BWyxrgKCZAdD/l7iNGuXKgwlWDXFi7RjRp3ozDybyiDEle+SFDG5kdk/ZDSLhSMMNm02f1wpFIKSo2U4djRXUqi8kWCBm1+jPFnoqQqqQ8jBCOMSZsrw5G5ocY9HDO6S6Hwn8nhHmNp0IhJARKhXNGSU8uYGpbMaJBIsZnYTIhxQ1Jj0CiloNRIGYyCEke+SNCgzY8x/sEo2RlfrkjQhKxSCkqNFJPRtDtfAAVjzDYrHgnIus1evGNapRSUGinZDFocGhdyUxIuWWBkspMCFC78k+KGrRJnroh3IlbllTuRPExDAiRAAiRAAmVEgE0lgaojYH7XVl2n2WESIAESIAESmBICykPt85SAvLhC6hrqYSYBXFxu5pouAkbhb97qN99MNwrOXlHqm2X7T4jS86Ao+veKEvSMKEN74xomjUk/XW1huSQwNoGZjzXKfrNCgPt5C78Ds9KFOR865XzwpzSiFmDS6JlvGmssIQJmNYBFK+/E8o1fx6x5m+GpbcppnRJ3vkiQa/PDs37AKJkKCcTE5jSgc/0S+BfPhVNTIyHZfNwDCvVpB4v8cWxs8eH6Y924/KwXa7oCbticaAoNSQtmhQDkmUL0hpOMETtG1HD+ka5MFiXK22FR0nYFyDYjme3IEAya0caGltz5AgnDoMktLesejBpzp6SMfBnKoMSVLxI0bAtH5odm/Zl8WV/+fjBWACiloFRGMqHjb5UkyRcJGrT5McafiZJqpC6MEAwZk66QAIVDMSGjJHe+mIy5kwGybpgGSqRyJTMCPMjsM2ES4dphxfZwrBshRagLJBMDKOACwZAZPbZQjAkbyjqGQykFpYYlm1SLQ+PCfigJz4pH3FnJhmX3ElXQKqWg1EgxCbVsNC6sT4IlFJAsrhSaFKAwulEo/OfmULItJBI8tjWZxk7BWBIgARIgARIoHwJsKQlUHwHzG7b6es0ekwAJkAAJkAAJkAAJTAkB8+ayeYvZLG9uFJtGkdksCv6TovA/EnBgFP+tUQ2fKDcT9pRUyUJIYGoIFLkUs5p4TBT+ZjLM2ZDGkYCGWRnDfA6jO545Z6ISb86xIjeV1ReJQOPstVix8etYsOw21Dctg1Kj/ftulDT5ktvo0eOyyqb47Hq0b1yCgRXzYNfXIBvOPUawqJETd14kgVU9YVxxbsCVDR0BrOoNY7E/BjMhwHwywBBHAWPC82U4WX6M8Q/GGme+DEaNtsskV8j+eYZcJgRDPuMaKXBN/rF3A2WjXRmpwJSgIavElS8SNK5VQy0adg1lUuIqJBIMyXehYMjkZxuKcB35scYPKKUKCiZglKTJFfHm2NyYrDsTLVVKnRghGGGy6bP7TGTWl7/PxI69VRj5l03tHmNpUHZCQHavJMHII59ZLSATDikNYkamwGAoxCiloNRIkWDXKtnmiwQN2vwY4x+Mkp3x5YoEjWuVUhe0RSk1lE+jcD9MilzxSI5cv3FLUEGrlIJSIyWbcMz6FCRfRszEACki4wcgUa5gFKMkNldGJFPiyxcJoiUBEiABEiCBiiTATpFAFRIwv1WrsNvsMgmQAAmQAAmQAAmQwMUQMMv5G6WlNwl3KX+jrDwf0TgdEmW/KDHNt8+7RHkZSmuknYupgXlIYGYIlFotlpwvwZR2z6tTQQ0jZqWAFjm/zIQAM8mGqwOU2lGb/vZ4apqwcNnHsWT13Zi94CrUjFgNYKz6lUTmiwS5Nj8847fqatC1djG61yxCuqEOSinKGAzMw5SmpIUlvhjWdQawudWPTW1+rO8MwkwQWOyPY3YshVrbcamPtlESkS8SNGjzY4x/jKic6MFUI3YmOiMKI/8g/qwoIMeHQSMoUEhMdL7y0vgBUw5cY1z54kaMs1FSRr6MyKLElyvizdjcwFw3pMTCgiGTm964hyKglBohwzGju5REFRIJHrSjx0p1Uh8uELhm9HwmOj/WhI0nCoX/svmyEwGye5gGSuRIVblGZrUAQCFr8lPkxEgZSikoNSzDuQAFjBAMmfyYrB8j0mdDzR4TMEopKDVSTDYtG42R/YD4IUZNUCTZBVYpBaVGikmkZaMxsj7jl2AJRUaU7HMFyIQD7h4FjJKYQjKUVIkrK+KkJQESIAESIIFKIcB+kEA1EjD/s1Zjv9lnEiABEiABEiABEiCBCRAwS/RHbaA/qWHe5DfLlZ8Oa5wNOyKZsB5X4Q9X4a+lTApABiXPoKSPkSPnUUzOu4HB8+6snHNnQg7OhDLnnFfCzac2JBltFRBQnlrMmrsZi1d+GguW3Y76xkVQSo0phbEoCR5LPLBrPOhbPh/t65cgNqthnPRjlVV9cXVpB3MjKSwbiGJdRwBmZYCN7QEYWd0bwaJgAk1JGx65QSilho6fQL7AKgkZXRTMH2RbUKRsuAJAARcIRppMEiXJhsUjPiOZEOMyoiTjhaKUglJGIPthgQIg4UY0lFxzR4pESqjZji4oYJTkGlWkPqUUJMkoYuJECiRQEpaR/KyFQ00qpYSLK5JG6lWq8B4FjJKw0UXB/EG2hUQpiXVFYlWuKCilAFwoSsIyUih2OAwFTCbfhVtImZD+G8lOCsjuTZSR7FH3yAgwkvVjyChxZUMze1OeknKVUlBqpHjEb0S5uYAL90rCFCDbfFESlpH8mIwfoxilJFcBgYRB2mkkd4wDChgUJXsFyBbwICNK9rki3hFWKQWlCgsK1GfqBpRYBaWMuE54FFyRIAnPhBk3CpBd9EYAABAASURBVBiFkX9uEuVuuSkiAQ0nVVPfZH4WFrEVrJoESIAEKoIAO0ECVUnA/P6syo6z0yRAAiRAAiRAAiRAAoUJmKX6jeKxJapxXBSOZjl/o4A0/q6YhlE+RizArAZQuASGkkCpEyif9mlpqnnz36wA0JPQaI1omIk45vMaZt8rYeYzHJKMtpIJiNKnrnEx5i/9MBatuhtNczdCqdpRe6yUkviRMmriEREK2uOBb8kctG9YAv+i2VIOKGpyDGoAUfZbWBBOuhMC1nYH3QkBl7X4cFmrD6t7QlgQTKA+bQtbdYFI9nGtkhT5IkE5dpTY/GDjz8mV6zRRw6Lggcr7g/gxaJTsc0W8g1aGI/LFRGnIeMsTiB+DJre0rHswasydkjLyZUQGJb5cEe+wzY0w7kyMcRWSCcVK55VSUCojmTzjb5UkyRcJyrGFY6UaqQsXCFyTnyfrdyOR9WX3mdDxt0py5ovJlZ0QkN1DGqeUSQkoQCR/FJiw7CTCQuMDrlFKQamR4kYMbpTsc0W8OTY3JusGsq78PSZglFJQaliyWbQ4NEb2A+JXgGwz4gGG3NlwjGOUUlDqQtGST2Oc+hQgWYcFgAQh16gLQnJj6Z4pAh6luvqPIzFT9bEeEiABEqhcAuwZCVQnAfM7szp7zl6TAAmQAAmQAAmQAAm4BMw3xv0pDaPgPxzQOBxwcFoU/+aN/764RkDizLL/ZolyNwM3JFDuBMq4/WbiTdSCOxGnM2ZW49A4KufsCTlnzWSAhJNRnJRxF9n0MQiYTwLMnn8Flq79EhYs/yg8NQ1QSo2RYzhKKeWmVWp4Pxyb71IIz5uFznWL0b9sHrRH5Segf4IEDLlauYHOiqcxP5zAUm8Ma7pD2Nzqw9Vn+nHluQGs7gljXjg59LkApdQkjtVwQ5Q480WCBm1+jPGPHzWYYmhncg2LgvnzyNaIcWfEJFeyKSQSLFa6iFyRINdq2WqMVGAavwS7dvQS3ehRN0rKzJehxEpchUSCIfkuFAyZ/GxDEa4jP9b4AaVUQcEEjJI0+SJBgzY/xvgHo2Qn1Uq9GBKMMCZtrmQic0Ny3ZnYsbcKI/+yqbU4shMCsntI45SEZ4+8Z3DFALPPhEukWI1siswe4segUUpBqQvFRCvZ5IsE5djRY0ePycme51RKjdoWkzS/H5IaSiKy4hG3kazf7CVoXKuUglLDks2QXx8gaVwRl8qIucwbmZ3W2OhLY0XYBk1xCWjHiQJbreK2grWTAAmQQAUQYBdIoEoJmN+TVdp1dpsESIAESIAESIAEqpOAlm4bBaJRHh4LauzxOjgiin/zrfH+hEYoDZjlx9OiSBQrj2AzCkWTj0IWlTAGKqUPZjKAefvfrA7QHdc4GdLYO3g+G788w5eznbbSCChVg7qGRViw7GNYvv63UVu/AEqpETLRPis1Mp9SaiirFme8qR6dqxehe+UCWHW1kEoohtEliGAVRb9GY8rGnFgaiwNxrO0O4arzXtxwos/dr+yLYHYsBY/5Dg8yRikl+EdKJmbsrZLofJGgQZsfY/xjROVED6YasTPRGVHuagEeqME/yB6DRsk+XwDpXkHBoNFQ8ntkWCB+DJr80ox/MGrMnZIy8mVEBiW+XBFvxuYG5rohJRYWDJnc9MY9FAGl1AUyHDu6S0lUvkjQoM2PMf5MlFQn9eECgWtMunxxI9zN6DFudMGNQuG/bGItDcoViN/EZY+6mQyQlUxY9jdZxpc7Rky+rCgl9ebIULg4VJ6Id9Dmx2T9QNaVv8cEjFIKSo0Uk03LRmNkPyB+Bcg2Ix5AzisM+RXGN0opKDVSsrm0ODQyddaKrn95xMbNnSl8tDWBq/otzDbLD0kaWhIgARIgARIodwJsPwlUKwHz+7Fa+85+kwAJkAAJkAAJkEDVEDBv+Ztl/U+HNT4QBeFuEaMs7BGloVnO3zzjM8pEXTVE2NEqJlCRXTd6QjNpx3zCw0zkMSsCbOtzcCSoYfzmGlCRHa/iTnlqGjBr/hVYfcW/wbzFHxpBQqmRCh+lMv4RiUbxKJVJq1Rmn26sQ7eZBLB6Iez6WngknKKmjEONKODq5ARusBzMTlpY4o9jc0cQN53qxy3HenFlsw+r3QkBaeQbpTLHSKnhfX6aQn4lgfkiQYM2P8b4B6PMznhzxYSNIZmkSnqp4JGtkYzPbDFolOxzRbyDVrqGXBkMhvm9opFRXubus/G5pWXd2bix9krKLCRuHiXbfJGgYTt6ZH6M8WfyGVchGYyVziuloNSwZGLG3iqJzhcJGrT5McY/GCU7qUrqw5BgyJh0hQQoFGrCMAGjJHe+mGxaNrkTAowbpnESrlzRMqYykhkJgAmHGC2uXIH4MWiUUlBqpAxGQYkjXyQox44emx9j/DkZR3UqpaDUSDGJtWw0Mj3L3SsJz4pH3FnJhpm9BI9qlVJQSgk7hflJjav70/hkSwIf7khhTcjGHAuo13DTgIYESIAESIAEyp8Ae0ACVUvA/E6s2s6z4yRAAiRAAiRAAiRQaQTkeR1EjwCj7DNv+bfFNA76Nd4VRaDZt0U1wmm4aUxaI5XGgP0hgbEJVH6sOa/NdcBIb1zjUEBjW7+D4yEN87kPc30wcZVPohp6qFBTOweL1/wWlqz9srhnA2r0f/OVyih+lBreYwLGqfGgZ+UCtGxYgnhTHaAACjAdDOTQSLGi1NQajWkLy/wxbOoI4EMne3H74W5c3ezFmt4w5sRSqJGT2awSoCStOSQQo5SCUiNFgse1SlLkiwQN2vwY4x8/ajDFBTuTOyPKVUJ6kNmbMLjGuAoJIF0rKBg0GiMVphA/Bk3hEgcjx9kpKSdXhpIrceWLBGVsfkTWXzg2E5rdZtNm99lwQCl1gWACRkmafJGgQZsfk/VD6rpQMMJk02b3w5HZkOx+OGZsl8KFfyaHlo2ZCJArEiSpIaJdya4SYPaZ0QDXZGIzIcYNSY1Bo5TUlyeDUW4qJZ58kSCx+aFZv0SJzfqyewmakFVKQamRks1o2p4rgIIxZpsVjwRk3dm9RwM1DjAn6eByb1qU/nHc2RzHFeKek9ZyLgJSpWwAKNCQAAmQAAmQQIUQYDdIoHoJmN+E1dt79pwESIAESIAESIAEKoCAPP+HeYPfKPzNm75nIxpmWf9dAw5Oi8LPvPlPZV8FHGh2YWoIVGkplgN0xTT2+zLXh/NynQikNEQP4E4IqlIsFdNtJUr/eYtvwsrNf4BZcy+Dx9MofZuYBkcpBaVGimQuaH2L5qB50zJE5jRBK/M4QUk6CjAzDOrkRF7iT2BjZwg3n+zHrSd6cXWLD2t7I1gYTKApaaE+baPWdkrv8wEY3yjh6MkR41eSzYjsxBpXrkjQoJUhjHwxUVo2GsNKX+OG+DFockvLugejxtwpKSNfhjIoceWLBA3bwpH5oVl/Jl/Wl78fjJXOK6WgVEYyoeNvlSTJFwnKsYVjpRqpCyMEQyY/T9YPZF25e0zQKMmdLyZr7mSArBumgRKpXDFHXYuCO7PPhAFa4jRGjg3jl2DXKqWg1EhxIwY3Sva5It4cmxtj3Jko4yokmdixt0qpEe3Jptbi0LiwHx4Jr3WARktjQcLBJn8at3Uk8OnzCVzdl8b8hJYUqqAoKU8uNxJHSwIkQAIkQAJlToDNJ4EqJmB+D1Zx99l1EiABEiABEiABEig/AuZxnVnq2yj8AymgU5R6x4NGsefgkF+jVRR7Q2/5S2JNARnIg26OA3ccVPtYMJOBzPWhWa4T+3waxwLavYYEzWQAG5wMUH63hJwWK9Q3rcCSNb+F+ctuR9Oc9eJfjtr6BfDUTHxCgClQKVH/5IkJNxKe04gzly2Hf9EsOLUeSDKKQlEYNIiyf7Eo/jd0h3DdeS9uOt2PK1sDWN8dxgpfDPMjKcyOp9GQst3VApTGkFFKSZtHylDkGA4lcfkiQYM2P8b4x48aTHHBzuRWyPzJSBMFrnIlE4LBGAWIa6TANdJF5IuJMBg0RipMTXhWRi8xm6LwXkmZ+TKUUomrkEgwJN+FgiGTn20ownXkxxo/oJQqKJiAUZImXyRo0ObHGH8mSqqUOjFCMMKYtLmSicwNyXVnYsfeKoz8y6bW4shOBsjdKwnPHnmzQkBWMuGQ0iAmmyKzx2AoxCiloNRIkWDXKtkWEgkWO3qMRCI/1oSNJ0opKDVSzHlSb2vMlXv6kqiDDX4LN/ak8PG2JK4Vpf/SmCN5MK5AAX0RBzQkQAIkQAIkUO4E2H4SqGYCnmruPPtOAiRAAiRAAiRAAuVCwCgtzbe9zRu7ZknvlqjGCVH6H/A7OBXKfOPbxJdLf9hOEigSAVabQ8BMBvAmNU7KNcR8IuRcRKMrrmEmFplVRYwCJSc5nWVCoLZ+HhauuAPLN/4ulq79Chavuhvzl96GOQuvR9PcTahvWpmZFOCplx6JlsdoesQ1nlVKQamMpBtqcX7TMvQum49kQ51kVRQUn0GdpbEwnMTq/iguaw+6kwKuaAtgY3cIqwciWOaPY1EoiTnxNOotB+bTAXLghqxSCkoNy1DEOA4l8fkiQYM2P8b4x4jKiR5MdcHOJFHI/4OEZEUBOT7kGOke8sVEa2SUvbl7SBgGTX6Jxj8YNeZOSRn5MiKDEl+uiDdjcwNz3ZASCwuGTG564x6KgFJqhAzHjO1SEp0vEjRo82OMPxMl1Ul9uEDgGpMuX9wIdzN6jBtdcKNQ+C+bOHcygHHDNFAi84++B2YkAApZY1wjUw3FSBlKKSg1LNk4s1eyyRXxDtrc0Fw3kOvLdaOAMUv7N8m5vyhuY1XYwuW+jNL/1q4UrulPY7ko8s3S/xi11Nwaht0pGzQkQAIkQAIkUO4E2H4SqGoCnABQ1YefnScBEiABEiABEih1AuYtf7Osf1tM41w4o6gzb/u3iKLOfMtbnt+XehfYPhIoIQJsymgEjMLfrCZiJhQZMZ8I6IlrmGuQmSgwWj6Gly4B89Z/w6yVmL3gaixc8UksW/8v3NUBFq/+LBatuBMLln8c8xZ/CLPmXYaGWatQWzcPStVIh4wCSHbjWMfjQfvaRehcvRCRuY2ARwFiKUCpMKiRk3euKPuN4n9DdxhXdAREgtjcFcKGnjDW9kXdlQIWhZOYE7dQJz8qxlslQClzkDGuManyZThTfozxD8dewC8nqpDT5FaSqbBgKMa4hgVDxnQpV7IRWhxacueLBLtWyTZfJGhcq6TMQuJmVLLNFwkatqNH5scYfyafcRUSQClVUDABoyRNvkjQoM2PMf7BKNlJtVIvhgRDxqQrJEChUBOGCRglufPFZNOyMRMBcgWmcRI+Ut2vkfFD9hnJbDOhJjbjh2uUktryxI2QjSogEpRj81MMR2Vj6hxgQdLByoiNzf40rhpI4/reFG4U2exLw0wGqJXzf6ix2YwT3EvThyuliwRIgARIgATKlgAbTgLVTYATAKr7+LP3JEACJEACJEACJUbA0kDYArpF8XZSoGonAAAQAElEQVQ6pHE65IhklP/mzVyzdLctaUqs2WwOCZQHAbZyXAJGXxBKa3RENc641yANMxlgIKkhusFx8zNBaROoa1gE82mAOYuux4Lln8Ci1Xe7KwSYVQIWi3vRqruxYNntmLPgWjTOXutOCsCYGiRgYPEctK9ZBN+iOdA1NfAoD6VEGdRohca0g4WRNFZ549jYE8HmrvCghNz9xp4wVntjWBxKYlbCgplEgDyjlIJSY0teFterZDu6KJg/yPYCkbrgCgAFFBSMNMPJlCTPiEdcRgr5IHFZUUpSuCIh6kKBxBnRGFb+Zt2SWkKViHEVFoxiTK6CIvUppVC4UBMuUjhSQpXIKFklZrRYJWM4I5JC6lZq5B6jGCXho4uC+YNs80UpiXFFYlQhUVBKAbhQlIRlpFAsRjWZPBduIeVB+m9EKznGOWKijEiQ7DJH3QMNI5A9XKNkm5FMCilDUmOwTKUUlBopHvEbUUM5gWG3gkcrzEkBKyIOLvNZ7pv9Zkn/6/rSuLrfwrqgjQVJoM6RtFLPpV6HlVJSvwINCZAACZAACZQ1ATaeBKqcgKfK+8/ukwAJkAAJkAAJkEDRCRilfygNtInCzSzrfzLo4GxYo1X8A/IwL2YDVPoX/TCxARVAgF2YOAEtSZOOKHdF8W+uRWYywLGgRkdMI2ZJJG1FEPB46lHXuASNc9Zjtij95y/9CBYsvwOLVn0ai1d/HkvXfhlL130Vi1beibmLbkLj7DWorZsLpbKPEhS0uMNzGtGxaiH6ls2DVVtTEWyqoRNGvVcnPzBmi6J/YSSFFf441vTHsN5MDDArBnSGcFVbEJfJfl1fNDMpIGkVnBSQz0spBaVGSn6aQn4lgYVEgsWOHoMxoiTjCDsyqZKshcRkUbIpJBIsVrqHfJFgmOunhpwbeWLijIxeookdXZSUV0jcHEq2hUSCIfkuFAyZ/GxDEa4jP9b4AaVUQcEEjJI0hUSCxY4eI5FSJ0YIRpjCeQuFmrARWUfxKIz8yybT4tDCIFcgfiXhFx55jUy4RIo1vlyBGwvXKKWgVEbMsv7Lo7Yo/NO4qSeFG3pTruL/cm8a6wMWlsQczEqbktysU7xRU1weiyMBEiABEiCBmSfAGkmg2glk/2uvdg7sPwmQAAmQAAmQAAnMKAEttRmlv/nm9mG/g6MBx33L1iy57U8BcTvzHpFJRyELjoEpGQODShmWNdnxJPpBd2WS3oR2P0VyWK5XZrKS+QyJWTFALme0FUTAU9OA2voFaJi1Ek3zNmPuwusxb+lHsGjlp7Bk7ZexfOPvinwLS9Z8HvOX3IqmuZtQ27gY8cY6dC6fj/bVC5EQt1JqSJGlFN1KlQcDM32jQU762UkbC6NpLAslsdqXwLr+KC7vCuPatiBubPbjGtmv74tieSAB85kBNYFzQCl1wZiYQDY3iZJtroh30OaGZt1jRJkkg9G5OxM8UhRG/kH8GDRK9vkiQWKli8gXCXathpL70LBA/Bg0+aVl/YPRY+6UlJMrIxIr8eWKeDM2NzDXDSmtsGDI5KY37qEIKKUukOHYsV1KonNFvIM2NzTXDamrsGDI5KY37qEIGF+uDMeM7lKSq5Bkc+ROCDBupUxqSK7M0TcrBQyPABMG1xhXo6WxNGre8E/j1s4kPtyVgnnD37zxvyZsY2ncwVxR+NdrBXe1AFP2dIm0GDQkQAIkQAIkUN4E2HoSqHoCnABQ9UOAAEiABEiABEiABGaSgFGYnQ5p7PE6OCCK/5aIhnnL3yz7b962daQxmiIPyKmknelx4DgWouFOdDW/hVMHfomD2/8Wu7f8KXa9/icjZO/b/wXHPvgBmk88CX//cdh2qkyOF8fUVIyphAME00BHXONQQMt1TKMrDqQkXC5dtJVIQBRMHk89aurmor5xCRpmrcKseZswd9HNWLjyTixb91Ws3PyHWH3Fv8PCy74B69ovov/6jyOxYCngkUcOSqBQ4OrTypSDR67ydY5GU9rGnISF+TEzMSCRmRTQHcb1rQF85PQAbmr246rOEFb54jArCtRP4LshSikoNVIwAaMkTb5I0KDNjzH+wSizM95cMWEFJDeJQubPI3sjGZ/ZZjMqceSLBImV7iFfJFiomvvSSHWwhinDxGbE+HIlEzr2VkkZhcTNpWSbLxI0bEePzI8x/kw+4yokg7HSeaUUlBqWTMzYWyXR+SJBOXb0WKlK6sOQYMjk58n6gawrf48JGCW588Vk07LR0phcUcqkBGaLMn9lxMLVAyl8tCOBj7cncHNvEpf7LKyI2lgg/xjMtjTqpRDJAqli5gU0RSQgv7JUvIj1s2oSIAESKHMCbD4JkICHCEiABEiABEiABEiABKaXQFge8Jkl/Xf0O9jvzSztH0gCSQuwjdLMPNijQJFBERhoJGMDaD35ND5488+w963/hNOi/O86/wb8vQcRDbUjFu4aISHfWfS1b0friadwePvf4tzhB2CnYkVoOyZXJ8fXlPLScu1KyTXMl9A4HnCwZ8DB+bBGwgZNVRAQBZanFp6aRtTUzUFt/XyYFQPmLLgGc1d+AnXX/x7Cn/8zJNdcD0kkRBSlKNq76eOutEKtXAfqREHZIL9zZomycmEkjRX+BC7viuCG1iBuP+V15fqWIDb1RrE0mHQnEMhgGNMqpaDUSBkzw2Ckkn2+SNCgzY/J+iU668zdS/BYdjipggfDosSNIaPElS8SJFa6h3yRYNdqKOQKxI9Bk1+a8Q9GjbtTUk6uDGVQ4iokEgzJU1jgmvxsbuDQJj/W+DORSikoNVIyMWNvlUTniwQN2vyYrB9S14WCESabNrsfjsyG5O6HY0d3KQz/1WhggdwvN/st3NydxN3n4/hUawIf6k7BhGWW8wca5L5qziuTE5K/aCLHBjRFJaC1GtCemkhRG8HKSYAESKCcCbDtJEAC8n8KIZAACZAACZAACZAACUwZAS0P+GyRUAow38x+X5T+uwa0qxiLpgETZ9JMWYUsiAQugkDmbf92HN31Xeze8n/j/NFHEAt1wLYScJw0tLZFZCCjkNES50g6C7adRMe5VxH2n5WEo6WXqBKwbML0EDBH3ZFNVJQW2YlOxwIaEfGbcImanopZamkSUKIKVTVQnjrYc5bA/9k/QeSmrwK1dVAKlCpg4AFQI+rrGvmxUysyK21jaSSJDf1RXN8exEfO+vDpo3346GkvbmwNuuErgknMjVuolR9JNXLh8Eg+j0Zm0hIyRikl42ekZGLG3iqJzhcJyrGjxOYHG39OrtGcJpkHSh62ZUSJOyMYNEr2uSLeQStdRL6YKEEhRNUIAUwZcI1x5YsbMc5GSRn5MiKLEl+uiHfY5kYYdybGuApJJtZsR49VSkGpkWJyjCdKEuSLBOXYwrFSldSHCwSuyc+T9buRyPrM3iNBSg6SGbNG0V8n43h+wsHakIUbe5P4ZFscXzgXc/fX9qdglvNvsoFayVMjeT1GpKDR2lOUcGlTPC0NlD1tcQgoJRfC4lTNWkmABEigIgiwEyRAApD/SUiBBEiABEiABEiABEjgkgjIcz4k5UGeUfqfj2jsEYX/rgEHzeKOiNKfj28uCS8zTyEBx04jGu7A2cP3ieL/T9HXuRNG6X+pVZw9cj+sdPxSi5nO/Cx7hgiYVU06Yxrv9zk45NfoT8C9PopOb4ZawGpKjUDkpi/Bf/f/CWvBKnkCUSvNU5QR6sPq5NGUcrA4nMKm3hiuaQ/hw+f8+MQpL24978d14r+sJ4LV/jiWBZOYlbLdzw80WA7q5CJTKxcUd6KAcFRKQalhkcE1rlWSIl8kaNDmxxj/+FGDKS7YmdwZUfIAblgUzB/EqFFEgsVK15AvEgyjmtUYOSnA+E2ckUKlmvDxREmZ+TKUR4mrkEgwJN+FgiGTn20ownXkxxq/GwGl1AWSiRl7qyQ6XyRo0ObHGP9glOykSqkTQ4JBY1LVOAp1DtAgv/ubLLjL+C+P2tgcSOPGvqS7jP9nm+Oi7E/gpp4U1gVtzE9omHyAKaF8pCcknQQNCZAACZAACZQlATaaBEhACJiJprKjJQESIAESIAESIAESmAwBeQaNmDz48yWBVlH0HxFFl1H6nwtrhPjGzGRQMu1MENAaqYQfve3bcPj9f0THudemtNZwoAXe7r1TWubUFsbSikGgP6FxyOfggIiZFGAmRJlrZzHawjqLSyC56hr4P/MfkFh3I3TjHOQr2OgHmYhetEbuVXOSNpaGU1jri+PK7giu6wjh9jM+3Ho+gOvbQ7iqK4IN/TGs9iewRNItjKbdzwrMSVpoTDtotDXqNFADCFOFiRqTMl+G8+bHGP9grHEWksHo0XaZLGpoUoCC+YNsMWiU7PNFgsQWOl8k2LVaSsgViB+DJr804x+MGnOnpIx8GZFBiS9XxJuxuYHG7YHHU4+amibUDkmjuEVqZ6GhYSHqh2SRuHNlOK6h0YQvQG3dbNTWNqEmRzyeukzVBbamBfkynGw4pkYr1NlAk6VdBf98M1kl4WCFKPo3BtO40pvGTb0pfKwjgTtb4/hwVxLXDKSxVhTmC5KO+2Z/oWNUbmHDbOgiARIgARIggXIjwPaSAAkYApwAYChQSIAESIAESIAESGACBBwNV+k/kNRoi2qcCGpXsWWWvfalJHICZTBJ6RPQ2oGVjrkK81ikG9FQ25D4+4/C339E5ChCvtND4SZNIjaAVDII85Z9KfXSLOcfCbWi5eRTOHvkAcSlT3DfHZzaVnY2b3E/CzC1pU5RaSymaATMlTGUBk7K9fJwwEGLXDu9SUD0KUVrEysuDgFr3nIEP/ZHiF7zGVjzVwCqBhDFImVY8UgWhVkoGSf1ooydH7OwLJTC+oE4Lu+J4ob2ED7UEsR1nWFc2xHBFb1RbO6LYb03DjNBYHkoiSXRNBZLvvkJG3PlwmMmCNTLD7oac3HC2EZJdL5I0KDNjzH+wSizM95cMWFjSCapkp4qeGRrJOMzW0iIEQUMuob3cI2SqFxxA2VjuqklT75IlGslm8RihGACpqamEXV1c1FfPx+NjcvQNGslGmetwOy5GzFn/mUZWXAZFiy5aUgWLr0Zi1d8DEtXfeoCWbbqTqza8BWsHhTjHilflfhhWbnui1i26i63nGVSXlaWrPgoTD1GFiy+EXMXXIm58y+Xdm2QNq5CY9My1NXPQ52qR4OtMwp+UdovkvGxXBT8qyIW1ouS/zJ/GleLUv8GUfR/qCeF2zoTuFUU/SZsY0DGoaSdldbw6EIEKyDMDKYJjAMmIQESIAESIIGSJMBGkQAJuAQ87pYbEiABEiABEiABEiCBUQnIc2OYN1lbRXF1OqxxXBRZZyMaZiKAPI92ValaclMyauVy45BI+BEKNGOg9wC6W99B25kX0HLyaZw//gTOHX0IZw4/MCSn9t+DkyJmf+rgvUPhJs3544+i+cSTaD39nJTxIszy+v6BE4hFe2DZqaKME9uxEPCekr485vYtnQrL51IGEgAAEABJREFUSJ0eG5C+hoPNRenneGOO8cU/Nx0ZduE0YFZJORZ03H13XEN0LhJDWy0EnIY5iFzzGYRv/ipSKy6HaOJg9EwUkIPoTC92HMxJ2pibFKWsKPxXBRLY2B/DlT1RXN8RxjXdEVzdk5kccLmZICBxmwbi2OBLYJ0/iVWhFFbIxWlxNI0FcQvz5KLUaDkw4jE3D4w00kzky3CK/JisX1Jknbl7CR7LDidVUmdGPK4Lss2KAnJ8GbdsJbgQTwwaLXlyBeI3UmuU+g0LRVkuyvw56zBn3mbMX3Qt5i++QRTrt2LJyjuwdOUnXeX78jV3Y/maz2HFut/CynVfwqp1X8aajV/Hmk2/I/INrN30u1h/+R8OybrLfh+r1n9Z8ph8Wfms+D+LZas/jfmLbhiSBeIeSxYtvRXLJc8KU3+OrN7w29hw+b/Exo2/h82rv4TNy+7C5nm34rKma3FZzTpcZi/BZdF6XB4ELvelcZU35b69f11fGjf2pWCU/df2p2AmAKwOW1gSt92JI7Va6IzCtBDnSggDDQmQAAmQAAmUKQE2mwRIIEPAk9lxSwIkQAIkQAIkQAIkkEsgLdoqbzKjrDoVcnAypHFGlP89orAyEwIceRAolspOgVZuHCwrgXCw1V0O//zxx3DuyAMi9+Pc4ftx9vB9OHfkQbSJEr+reQv6O3fB13tgSMyKAPFID8w+7D83FG7S9LRuRee5V9EsZZpyzkp5547cL2U+gOZjj6Cr+U2EA82wZ2gygCPK/6D3lLTncXi798O2ZEDL8ZpO29u2rRTPCbZJDnopnafmGmomVJnr6im5tpoVVSKWNJK2KgjoukYk1t2E0C1fQ3zTbXA/CeBRUBQymIYxYN74nyU/6hYmRJkbS2N1MCmK/wQ2D8RwZV8UV/ZGcYXZ98dwxQiJD/k3eeNYG0i6eZdGzIoCacyX8malHJiyG2w9qD7HKHsZ34VilJIMRoBC0W4YLjRKInLFI34jw2HGZ0RJ5owo5UFt3Rw0Ni3F7LnrMHfB5Viw5EYsXnabKPU/jhXrvogV67/kykpR5q8QWSnK+ox8xVXcr1pv9l+BCTMK+8XLP4ZFyz4iSvvrpLwrXTGrADQ0LkZD4xLUNyzClBvHRm1kALXhPtQPtKCx+wSa2g9h9tkdmH16G+Ydfhnz9z8j8jQWHHgeS46+heXHtmLlyZ1Yc+YQ1p8/gc3tHdjcH8DGkIXVURtLEzYWyBhplB/3MgShZFPtAmXGzZQfPRZIAiRAAiRAAjNBgHWQAAkMEvAM7rkjARIgARIgARIggaonIM9v4U9llP7HglqU/g7ORTR6E0DUAuS5YNUzKlcAWpThkUALOs6+jDMHfylyL86LUr7t1DPobXsP/r4jiIbakU5FpqyLiVg/Qr4zGOjaLfW+Ior4x9x6zxz8Ffrat0ldoSmrK78g8xmDSLDVrTM4cBzmMwD5aabDbyZCTEe5l1Ymc5cqgaQNmFUAzGdUTgQdnJfrrbnWlmp72a6pI6A9tUgt2YjQ9b+F0I1fhjVniRRuFE4UgAxmioES1nUO0GhpzEk6WBC3sShmYUUoLZKCWSFggy+JTd4ENnvjuGwggSv647iiL44rRa7ujcHItWa1ge4orhe5qi+GTb6EK2bSwPJwGssiGZknF705KRuzRZpE4VyjNTJGyS5fJMjY/OCs38TliKemQZTuizFrzhrMW3iVKOWvxZKVn4JZJn+1eSt/87eweuPvYNXG3xYF/lfhKvnXfgHL134Wy1ff7S6lb97sX7jkQzBv+89dcCVmzd2AptmrXUV+Xf0C1NQ25dR46U5PMobaUA9qgz2oC3ajof88mtoPujKr+QPMPf4m5h55DfMOvohF79+PRTvuc/cLdj2ChbsfxYK9T2D+vqdF2f8s5h160ZW5R1/D3GNvYM6pdzGrZa+UdRj1Um6dvxO1UR9MncrlngXJPeQ8yBdDBTQkQAIkQAIkUJYE2GgSIIEsAU4AyJLgngRIgARIgARIoCoJmEevRuFk3kA9EtA4NviN6t64hjyzpdK/AkbFQPcenNr/U5zc+yO0nnwavW3bYJTiiWgftCMayBnoo1HApxJ+BL0n0dO2FeePPozju78PMwEhlQxMeQtsK462088iJPWZyQBTXsEoBSbjfsTCXaPEFimY1ZY8gZQo4LxJoDmicUSuwWZVAHP9Ndfnkm88G3hJBOw5ixG97GPwf+yPkVh1zSWVxcwkMF0EzKcA6i2NBstxlfdzRZG/IG5hcSyNxdE0zKoAK0MpGFkTSGK9L+GKmTRwRX8MV/Zl5LruqDtJ4AbZ39gVxYc6Iri1fViu7Y3hqv74oCRkbyYSJLEqlBZJjRS5SK6bdTXWz78Fly37jMjd2Lj4DqxfcDvWzr1Z5EasaroMKxs3Y1ntSiz1LMVizMNCuwnz0x7MTUpfYnE0RUJoDPtRJwrySYmvA43dJzHr/O6CMv/wSxnlvFHQD4pR4C998wfIyuKtP8Oi7b/Boh2/wcLt92HBrocxf+/TGTnwHOYefR1zj7+BuSffxqxzuzL1NO+Rek+gQequ7292210b6kVNLIiaRBjKtqZrGFRVuR2Bmfl9XFVQJ9lZ+Q0kP6id4CSzMTkJkAAJkAAJkAAJDBHgBIAhFHSQAAmQAAmQAAlUEwFbFE5mOf9jovTf63Xc5f2N0j8izw3TEicPXaoJR8X11baT6Gl9B/vf+XOc3v9z9LXvQCTYgnQyCKOML2aHtWPBrA4Q6D+CtlPP4uC7f4mu86/DtHlq2qWl71vh7d4nfZXBPDWFTqgUwzbkOzmhtDOViPWUDwFz7Q2kADMh66DfwemQRkyuyeXTA7b0Ygjo2gYkl10G/0f/FcLXfR7mEwFKKShFUYoMlCovBjVQqJdbr5EG0aHOsjSyMi/lYL4o3o0sSNpYHLexJG4NyepQCmvlIpgrm3xJZCYFJGSfK3FcfuooLju2FxsObsW6fa9j7Z6XsOaD57Bq15NYufMJLN/+gMj9WPruL7Bk6z1TK+/eg0U7H8DC/U8XlDkn3sbcM9tGyKzWfWjsOTUs/efQ4GvPiL8d9cFu1EW9rtTGAqhJRVGTjsNjJaFUeY0Dpcq7vfH0xVzNmWcqCSgg5rEVj8RUQmVZJEACVUGAnSQBEhgm4Bl20kUCJEACJEACJEAClU8gkNIwb5fuGHBwRJT/nTENef4Ko3ii0r8yjn8s1IEjO/4eZw7+EmYJfvPmvSNK91LrnXkz30rHEAt34tzh+3F42/+Ev+/QJTfTkgfmZqUDx05dclmTLkBrpBKhSWebxgwsugwJmM+xmJVZWqMaH3gdnAhqxESRVoZdYZMnSkCUZfas+Qjd8GV47/h3sOYtg2j8KMKFHEQNViUcPFCoAUZIrfw4NZMJCkldMoq6RBi1Mb+Ib4bFj5p4EB5pQ0ExSns7DZUr2gGq5FiWfz9BQwIkQAIkQALlSIBtJgESyCHgyXHTSQIkQAIkQAIkQAJlQ0Ceh0pbM1txjGpNipQ8b2yPaewUpf9urx76zrQlkRIF2VGEYKVwCIdaEYt0wZaHz3CPrHSuxK15+998HuD4B99Hy4knkEqFpeVaJNODyRybtjMvuisdFKPLZlJDLNxxUe2eTB8nnnby/Fh26TAzEwHMBK2WqMa7vZlJW2YigDlGxRjfrHP6CeiaWiRWX4e+z/4p4utuhvJ4yl+PpsA+kAHHAMdAeY0B0JAACZAACZBAORJgm0mABHIJeHI9dJMACZAACZAACZBAuRCI+gMI9PYXbK5RGiVtwHxT+mhAFEd9Dg7L3pcCskp/o/inAJXIoHHOStTUNBQcG6UemE6G0HbyaZza91MEfWdgOelJHaO0lUDn2ZeL2k2jnC2ZcSUk2JbKOc/bYhrb5Hp+IqQRTmeu52a8yWGmrTACdtMC+G77QwQ+9A3Yc5cBnhpRnimKIgOlyEApMlCKDJSaXgYVdlthd0iABEiABKqBAPtIAiQwggAnAIzAQQ8JkAAJkAAJkEC5EnBEC2TeFA2KUqg5orHfr7HL68AojMwKAOXaL7Z78gRmzV2D+sYFEE0RytGYzxV4uz7Amf33YKDjfdhWfMLd6Gt7b1LpJ1xwmSZksyuPgJnEZa7xH/gcnA1rBFLgJ1wq7zC7PXLqmxC+/A74bv1dJFZeDaeuScKVCC0JkAAJkMB0Ekia2dTTWQHLJgESIAESIIFpIMAiSYAERhLgBICRPOgjARIgARIgARIoIwKi84dR7hulf1dcu9+JNt+LPiVKIV/KxJZRZ9jUKSPgqanH/GXXw+Opn7Iyi1FQNNiK80ceQF/7NpiVASbSBjNxYCLpqiQNu1nBBBI2cC6icTDguHtfMjMRoIK7XJVd054axFdeA9+t30L4yjthzV0KqBoACqAAZACQAUAGABkAU8igOyg3WdAUk4CGTnlqtVXMNrBuEiABEigzAmwuCZBAHgFOAMgDQi8JkAAJkAAJkED5EAimtfsG6NGgxhGR7oR2JwSUTw/Y0ukisHjlR1BTW56fAchlkk4E0Hr8MXSefgHpZDg36gJ3OhlEJHDugvAZDRCdnPLUzmiVo1fGmGogEJNH42YiwNFgZiJAfzLzaYBq6Hs19dGavQjBaz+PwA1fQmLlVUBtPZRSFDLgGOAY4BiYhjGQ4goARb/FKu3p1yk7WvSGsAEkQAIkUDYE2FASIIF8Ap78APpJgARIgARIgARIoFwIeEXR0xI1S0BrmE8AlEu72c7pJzBr3lrMWbBp+iuagRrSiSA6z76E9hNPwij5R6sy5D0N8/mA0eJnIlzBg4ZZi1ESho2oKgKRwYkAJ0IOToU0zEQA3hcqawhoTy2i626B/8avInT13bDnLKLibxoUf0opciUDjoEqHwOVdfco094oHatrrE2VaevZbBIgARKYeQKskQRI4AICnABwARIGkAAJkAAJkAAJlAsBrQFHGis7UEAGOWPBvIW+6vIvS4gSKX/rOGl0N29B6/EnkE5HCx7rkO8UtKQram+VB42zVxRs30yfo6yvOq8JoTRgJoa5EwHCGn55dM6JAEW9Kkx55akFqxG46tPw3vwNxFddC9TUUVlZ5cpKpRTHABlwDEzhGAAUaEiABEiABEignAiwrSRAAhcS4ASAC5kwhARIgARIgARIoEwIUMFXnQq+iR73eUuvw4LlN5bJaB6/mWYSQH/7NnSdfRm2KPrzOcTDXdBOcb/ZqpQHsxdsLIUJAGyDDKn8MVItfjMxLDg4EeBI0MHJsIbxm0ljgoW2Agjo2gbEVl0H343/Av5rPw9r1gLA6Kso5MAxwDHAMXDJYyBlmTspaEiABEiABEigXAiwnSRAAgUIcAJAASgMIgESIAESIAESIAESKH8CHk8d1l/7e+XfkZweWOkYeprfRG/zGzmhGWcy7oXWxX1gW9+0GI2zV2YaVNQtKycBwNJwFf+tUY39fgcnwhqJ4s6R4WGZSgJKITVvGUKX3YGBW2bIBvoAABAASURBVL+F+PIrAU8N5wEIY0XhOOAY4Bi4hDHQGbAkNy0JkAAJkAAJlAsBtpMESKAQAU4AKESFYSRAAiRAAiRAAiRAAhVBYPaCzVi56QsV0ZdMJzRScR96zm+Br3tvJki2yWgfbCsuruLaeUuuhhIFXHFbAYANIIEcAmYiQER0Gc1RjZ1ex/1EAD8LkAOorJ0KTl0jYqL87//wHyBw5adhN8wBlKjAKeTAMcAxwDFwUWPAsjVoSIAESIAESKBsCLChJEACBQlwAkBBLAwkARIgARIgARIoDwLycMqs6UwByKAgAwWFddd8C01z15THkJ5QKzVioXb0nHsV8VCH22/LiskQKP6rzcvW3+m2RxpT1D3r57Wx0BhwROsfSWscCTh4u9dGT0K7n4qY0GnHRKVNQHlgNc2H77ovofdj/wbJReuhzWQkKv8AMiADjgGOgYsZA6ApJgGtVEfP/FigmG1g3SRAAiRQLgTYThIggcIEOAGgMBeGkgAJkAAJkAAJlAEB7TjQotABFEAByAAowKCmbjY2XP8vUd+wAJVkAv1H0df2LmwrIeeBKP/NJJAidnDWvPWYt+gqaUHRz0e2ocB5AIYBOQzitsJer8Zur4P+BJB2wMkAqAwTX7IZnZ/6DwhecRechnlQynwWQIF/JEACJEACEyNQ5J+UlXEzusReeBwnjn370pdYDLOTAAmQQDUQYB9JgARGIcAJAKOAYTAJkAAJkAAJkEDpE7ACPlghvhhR+kequC1UovyZv/garLr8K6gTZVBxWzN1tWvHQn/Hdvh7DyIWbINjJ6eu8EmWVFPbiPXXfGuSuaYrOcslgYkR0JLMKP/3+BwcCWr4U0CKEwGESvlbXVMP73VfQs/tf+x+HsBpmI2LeQGWeUBuigx4HlTfGAjEbdCQAAmQAAmQQHkQYCtJgARGI8AJAKORYTgJkAAJkAAJjE8gNH4SpiABEigFAjV1s7B8w2ewcvMXUVs/pxSaNCVtSEb7MNC+DYloL4r5ttbi1bdj4cpbp6RPl1wICyCBSRKwNdAZ09jnc3A2nJkIYDmTLITJS5JAfMlG9HzkD+G/6jNILVgD1DaIQltRRKOrFDkoRQZKkYFSZKDUSAa9Qb54XpI3NTaKBEiABEjgQgIMIQESGJWAZ9QYRpAACZAACZAACYxJQCl1dswEjJx2AqKzcZds5j6zdDU5jM2hpn4ulqz7FJZv+CzqmxZP+/icqQoCfYcQ6Ds8YgUAuT5hXtNsLJwzD3Mam+BR0/ezv2nuGqzY/CVA6iiFMcg2jH0ekM/ofMwLj+eiGkeCDs5GNAKi/zC8QFPWBJy6JgQ2fQJ9N34NoXW3Ij1rEaBqACiAApABQAYAGQBkAAwxAA0JkAAJkAAJlAUBNpIESGB0AtP3JHD0OhlDAiRAAiRAAhVBQOsirrddEQQvvRNGMWNe0qQAZDAxBvWzlmHF5V/BSlFYN85eDiijAELZmIWz52LVoqW4du0mfGjTlbjjmptx5zXX47NXrsU3bvsEfvdjd7vyTdn/3ic+h98XMftvfvwzbng2/mu33Yk7r7tF8t/kloeLNGYixaorfhuNc9fKGFQiEzsO0zhe2QY5luR78ePQrAZgPgVwOqJx1EwECGvELIFKW9YEtKcG8cUbMHD15+C9+vOIrrgKur4RyqMoZMAxwDHAMZA3Bsr6gl8ZjQ/Ao7jaYGUcS/aCBEhgegmwdBIggTEIcALAGHAYRQIkQAIkQAIkQAIkUHkE6hrmY+mGz2DttX+IeYuvhnLfBC29fi4QZf+Vq9fjE1ffhK/dfif+j899Df/mM1/Fv77rS/ijT30Bf3DH5/F7n/gsvvnxu/H12+7A1277FL4u6Yz8trjvuj6j4P/MDR/Gv/jIcJyJ//pH78K3JN+3Pv5Z/P4dn8Mtm69GbY15I3biHGrrZmP5hruxcOWH4ampQ2kYtoIEpoaAo4GBJHAqrHE4qNEc1UiamRVTUzxLKRIBu2EOwmtuwsA1vwXv5Z9Gau4yQCnQkAAJkAAJZAj4o3bGwW0xCQRtB+FiNoB1kwAJkEB5EGArSYAExiLACQBj0WEcCZAACZAACZAACZBARRKorZ+DRatuw4ab/jesuvJrqGtcWPR+1tXUYvPy1fjCzR/Fv//CN/B/felb+Lei8P+WKPm/fMsncNd1t+DDl12N69dfhg3LVmH14mVYNGeeu9R/jWeSyntJbyYYLJ47HzdvvBLf/Nhn8KlrbkZjXf2EOLjK/42fw9KNd6O2fvaE8sxIIlZCAlNMwNJAT0LjZFjjgF+jMw6YsCmuhsXNIAGzGkBy3goENn4UvTd8HcH1twFyTVRKQSmKUmSgFBkoRQZKVScDP5e9mcE7EqsiARIgARK4JALMTAIkMCYBTgAYEw8jSYAESIAESIAESIAEKpWA8tRi1rz1WHn5V3Hl7f8ZKzZ/EWZ1gJnu73XrNuEP7vgC/vs3/x3+RJT+37j9Lnzsyhtw9ZoNWLdkOZaIkn5WQ+O0NavG48EaqefrH/00Pn/zRzFeXTV1s7Bsw91YcdmXUe9OnFDT1rbJFsz0JDBdBJI20JvIfBbgcEDDlwLMKgHTVR/LnX4CTl0jYos3ov+qz6Hjtn+NxPzVgCj8KHJNJweOBY6Bqh0DjpZrAGhIgARIgARIoPQJsIUkQAJjE+AEgLH5MJYESIAESIAESKCECVh+H+xgoIRbyKaVAwHzNvucRZdh3bV/iOvu/AfZ/xHmLNgEj6du2pq/dN5C/M5HP4Pv/PH/hT/9yh/gCzffjstWrMHyBYswp2nWpJfjv9SGeuRBv1lN4Cu3fgKfvv5WNNU3FCyyprYRy9bdhcyqCQskTUk9JJb20JLA9BHQUnTcBjriGnt9jrsqQEL8EkxbrgTk2mc+CxBdejnab/+36L/mS3Aa5sBc2SggB4AMADIAqo4BaEiABEiABEig9AmwhSRAAuMQ4ASAcQAxmgRIgARIgARIoIQJOA605keZS/gIlVHTFDyi3G6YvdxVbl/36e/gxs//GJs+9B+weM3HUFNnlrnPqoNwUcYs8X/l6vUwS/t/+4//BN/46F1Ys3gZZjc0oq62FkqZ8i+q6CnLNLuxCb/7sc/gk9fcjIa8zwGYzyasvup3sPa6P0Rt/dwpq3PqCmJJJDAzBBwNxETxfzqs8b5XoyPG1QBmhvw01qI8MBMBvJs+gdaP/u8Ir7revSYrpbgnA44BjoGqGgPeqDWNF1sWPUECwRqtQhNMy2QkQAIkUKUE2G0SIIHxCHACwHiEGE8CJEACJEACJFCyBEQHAyNmCgBFFFBypMhh6jjUNS3Bkg2fweaP/Blu+coDuPmLv8S1d/491l3/x1h1xdewaPXtmLfkGtQ1LspIw3xXMW6U41mpr5+FhbPn4uNX3YD/+o1/jf/2O/8WH73yejTmKdfl0JWMra+twx988vO44+qb3HYqTw0aZi3Dhpv/PVZIv1HTgJIcZ5i6Y8/+keVEx0AgrfGB38EOr4Y/DVjmpiRjkbZMCYiiMzl3Obpu+iY6bvl9JBauBeSaqJSZCABRAlIEBTkojgOOg8odA76oDZoiE9AIoQbhIreC1ZMACZBAaRNg60iABMYl4Bk3BROQAAmQAAmQAAmQAAmQAAmgrnEhZi+6Aisu/yrWXPdHuOy2/4irPvk37sQAMzngmrv+EVd94i9duf6T/w0fves/4bc+9W/cJf7/zy9+E1et2TDjS/tf7GEzkwD+5Z2/hY9fdSPmLNiItdf/KzTMWoqo/9yQxIKtSIQ7kYh0IRXrRyrhg52OwrFFC3qxFV9CPmYlgWIS6E9qvNPn4HhII5DiRIBiHoupqNupqUNo5Q1ov+WP4N14B5JzlkF7zGdhRPMLCsgAIAOADICKZAAaEiABEiABEih5AmwgCZDA+AQ4AWB8RkxBAiRAAiRAAgUJeBTiBSMYSAIkUJUEzFvycxduxIZlq/DRtQvxrSsa8XvXr8QVq9aWJQ8zCeBbn/gsrl2zHuf3/gjH3vlPI+Tktr/CmV3fxtnd30HLwV+g/cgD6D7zAgba3kaw94A7USAZ7YVtyaVST/tr0WXJmI2uPALnIhp7/A7ORzXCFmBz6Jf1QU43zkPvlZ9F1w1fQ3DNTUjPWQIlPwApihw4DjgGKnQMpHnjKuv7FhtPAiRAAlVCgN0kARKYAAFOAJgAJCYhARIgARIggUIElPI0Fwpn2MwR0JYFbXGZypkjzppGI1CjNJbUJ3HdnADuXtyNTyzsw+K65GjJyyZ8btMsfPOW67F20cIL2mylwoiHOxALtiHQsx/e9m3oOvkUWg78Amd2fUf2P0P70YfQc+YFiXsPUf8ZWOnIBeVMTQBLIYHSIGD0/UbxfzKkcSig0RbTMKspm/DSaCFbcTEEYgvXo/uar6Lnqs8juPJ6WPVzLqYY5iEBEiCBkicwEE6XfBsrvoEKcQdIVHw/2UESIAESuGgCzEgCJDARApwAMBFKTEMCJEACJEACBQh4bI+vQDCDZpCAHYvCTsRmsEZWRQIjCShozK9N4/o5AXxyYS/uWNSH5Q0JqJHJytq3cuES/O7H7oaZDDDRjjh2EtFAM3yd76PzxBNoOfQrtB2+Hx3HHkXf+dcRD7ZCO1P4gHmiDWM6EpghApZo/PuSGifC2v0sQFdcw4TNUPWsZhoIODW1CC2/Ft3XfhV9l38G4eXXwKmbBaUUhQw4BjgGKmYMRJKiep6GayiLnAwB5YNyApPJwbQkQAIkUFUE2FkSIIEJEeAEgAlhYiISIAESIAESIIFSJKCtNHSaSsRSPDbV0KYGj4MrZ4fxyUW9uG3BANY3RVGnnIrs+vXrN+PO62656L7Z6SjC3hOi/H8NHccfQevh36D92MMI9OzNfCLgokvOZOSWBEqVQMIGOmIax0IaR4MavpQu1aayXRMkYInS37/2VvRc+Xl3IkBs0Ubo2npR/nkoigwUGUCRAVQZM5jgpZDJppGAUrA8KUd+QUxjJSyaBEiABMqYAJtOAiQwMQKeiSVjKhIgARIgARIgARIoQQKiRxELRzYUkMMMjQOpBkvrE/jEwl58bGEfNs8KY1aNVYInyNQ1qa6mFp+4+kZsWLbykgu1UhGE+o/ArATQduR+tB68F4Heg7Cs5MWOYeaTQclrYOleA205PqE0cD6qsS+gcSSowRcsL/lSUtQCtCj3krOXwLfmFnRe/SX0bb4Lxq9Fa1PUhrFyEiABErhEAt6w3LAusQxmJwESIAESIIFpJMCiSYAEJkiAEwAmCIrJSIAESIAESIAESpOAFsWKWFBABjJEZ2Ic3DjXjy8t7cQ1c0Iwy/8rqbfSrVIKy+cvxh3X3DxlXXXsFBLhLng7dqDlwD2uRPxnRZnvTHIsc+zPxLhnHZc+zsxEgEAKOBvR2D7goCWqYcKm7KRiQTNOwKmpQ2LuCnjXfgRtN/4u+jbdCad+FpRHUciAY4BjoCzHgD9a2ZNaZ/xGwQqXJa21AAAQAElEQVRJgARIgASmmACLIwESmCgBTgCYKCmmIwESIAESIAESIAESqGoCC+tS+NrydtyxsA/GXVuhy/2PdpAb6upwzZoN2LxizWhJLipcO2mkYv3wd76P87u/g+6TT8J8MmDChTEhCZQZAUsDvhRwKKixy+fAn5aAMusDmzuSgF3bgPjcFejf+Amcu+WP4V95ExT/SIAESKAMCZgVhUZe4eibcQJad3o71vTMeL2skARIgATKgQDbSAIkMGECnAAwYVRMSAIkQAIkQAIkUGoE0r5+WEFfqTWL7alAAlfODuF3VrRj86wI6j1OBfZwYl1avmAxbt50xcQSTzKVdiyk4gPuBIBT7/5XRHynMRHDNCRQrgRScinpigM7BjSOhTTidrn2hO3OEFAwKwLE561E23W/jRMf/xOEF2+G6P8oCiAHgAwAMgBKmUFs/ipoTw1oikvAUdoCnuSvguIeBtZOAiRQogTYLBIggYkT4ASAibNiShIgARIgARIYQcC2a1tHBNBTHAJ8cbI43Kuk1iaPjY8uGMDdi3swvzZVkb02p5CtFcaTtPagtq4J65auw+L5S+GpbbxAlJKHxqLURK6YCjAZI4rQcAdOvfvn6Dn9DGxLNKTuRwEKlsFAEih7AkbxfzykscProCuukTbnT9n3qto7oJCctRjnb/p9tNzwTUQXrIeubQA8HiilKGTAMcAxUBpjQK5J5toUm78Wrdd9HdvmfxIp1FX7BZz9JwESIAESKF0CbBkJkMAkCHgmkZZJSYAESIAESIAEcgh4O97uzPHSWSQCSupVohykaJDB1DGokTFlFP4fX9iPD8/3oqmmtF/C0XIeGAV92vEgbtcgatciIhK06hBI18MvMpBqQJ9Ib0ShNwxXekTp2N6XxOEunZFOB4dakzjYHB8h+89GseVQzJVzfYuwbOGnsGzBJy+QWcllqOtSI6TWq+AJ5UhY3DHAk5UEoJKDkpa9JWJwixK06/ijaN3/EyRC7dDJmEgcsFJQ2hkc75p7GauKUhHjIJDS2O1zcDDowCdu86kA0JQ1Ae2pRWDZNe5EgPYrv4jIwo2w6udAm8lSMmpBAcgAIAOADICZZKA8sOpmIzJ/PTov/7x7jfKvuAGOh8p/FN/YSkN+DRe/IWwBCZAACZQeAbaIBEhgMgQ4AWAytJiWBEiABEiABEig5AhoaREFIIOpY2CUqYvrk/jUon7cMDdQEkv+W1oh4WQU+0aZ3y+K/O5kEzoSs9AcbcJpbw0O9NRiT7vG26dtvHHSxmuH4nhqdxyP74zgka1+3PuGH/e8HsSPnmjGDx8+nZGHTuKHP9qGh+9505WHfvo67v/2U7jvbx4eKX/5azz/n/7Blbf/6gfouOdZRB966wLxvN2HxqOeEdK014PZ7w/LrF0eNB0YlIOeTNpTshepP+dBXdugdCvU9GlEDu9Bxxv3wLv9FQS2bkFo1zZEjuxH9OhBxM+dRrz5LJI9nUj198IK+mHHonDSaZ4TmLpzgteXmWNpCeyWqMb2AQdnwg4CaQ1bwuRw0pYxAbu2Eb6VN6Ll2q+ja9NdCC/ehHTjXMCjMJM6P9YFkAFABkD1MlBINS1AcMnl6Nl0J1qu+zoGVn8IVt0sGJNKJAHNm45hUTRR8CuteotWPysmARIggVImwLaRAAlMigAnAEwKFxOTAAmQAAmQAAmUGgE7HoOdSsORZ1UUkMMljgOj/F/WkMBH5ntx2ayw6Gb0jA15W5T85q19X7oePclGtMZn43R0Lg57G0Wx78H2cw7ePhTGK3tDeG5rN57Y0o6HnjuDXz95Cr956ACefngnnrlvK9789Yt499fP472fP4YD9/wKh3/2Cxz5wfdx/gf/Cx0/+gf0PfYb9D/zsCsDzz2G0O5tQxLeuxPxs6eQ7GwbIWlv/5RxUDbgMasAGAkp1Awo1HZlpL5FoeG0yCmFxiMeNO3zoHGvKEC3noX3mSfcNvc8+HN0/uTbbl+6f/VD9PzmJ9Kn+9D31EMYePEpeF9/Af53XkNw1zaED+5F9OQxxFvOIzXQh3QgwHNE8zpRDveKuJwnh4Mae30aLVGNiAWaCiBg1c+GV5RtbVd9GT0bP4XQkithNcyFUopCBhwDHAPTNgbgqUVq1iIEll+Lrs2fRus1v43+NbciLdef3EtrsLcPjiM3oNxAumeWgIalPSo1s5WyNhIgARIoDwJsJQmQwOQIeCaXnKlJgARIgARIgARIoLQI2OEgnGSitBrF1pQlAQ801jTGccfCAVwxOzxtyv+09sAo+rsSTWgRJf+x8Dzs6mrAe2dsvHEgjFd39ODFLefxzHNH8PjDu/HIfTvw9H1v49X7X8ebv3kJux94BgfvexQn738A5+/7FXof+RV8Lz8N/5YXENrxNqKHROl9ZB8SzWeR6u2CUd47qTJ+jqgB8xhUXagAdftm+hg7cRjRgx8guO1N+F97DgNPP4S+h36B/kd/hf4nfoOBpx6E97lH4X3hcfhffRbB97Ygsm8n4meOI9XdwWsIaEqVgDelcTjo4IhIZ1wj5ZRqS9muyRBIN8zDwKoPof3yz6N7050wnwmwGuZASSEUkANABgAZAJfMQNfUIT53havs79r0abRd+UX4l18HsyoJChgrLb8X5XdXgSgGkQAJkAAJkECxCbB+EiCBSRLgBIBJAmNyEiABEiABEiABEiCByiSwtCGJTy7qx/qm6JQp/2N2Dcxy/Weic3EoMBdbW2rx0t4QXnyvB889exDPPvI+nvrpi3jmZy/hhV+8hK2/eR67HngeBx99FqefeBodzzwJ3+svILT9bYQ/2IH4qaNInDuF9EAf7FAQqOq3tMYeh1oeYlsBH1Kd7a6iP7znfZgJEt4XHof3ucfgffYRd2LAwJP3Y+Cx37j+wBsvIXp4n+RpdT8nMHYNjCWBmSFglP7tMS3XEAfHQg4GkhpmFYOZqZ21TCeBVON8DKy8GZ2bPyNyd0YxZyYCeDxQFDLgGOAYuMgx4NQ1ILJwA7o3fBIdl31O9p+Cf9k1oyr+s9e5ZDQGzU8AZHEUZa+BKKDlR35RqmelJEACJFDCBNg0EiCByRLwTDYD05MACZAACZAACeQSUC25PrpJgATKk8D82jTuEuX/yob4RXcgZtfCvNV/SpT977XX4+kDaTz6UjMef3QvnhQF/1P/+ABe+t4jePvnT2PHfc/iyNMv49QLr6HzrbcR2L3dVTzHz5xAsqMlo+CPRqAdvu476gG52Ah5sO3Eoi7jZOt5xI4fRmjnVgTeegX+155FZvWAX6L3Nz9G769+KGHPIbJvF5LtzXASFz8+Lra5zEcChoAoBBC2gHMRjf1+jVOyj3GVZoOmIiTZuAC+Zdeic9NdaLv88/AvFUVdXROUUhQy4BjgGJjwGHBqGxBYciXaN38O7aL471v9YYQXrBfFf8OErpWhfi8cTi6dEKvpSqTcCQAOJwBMF2CWSwIkUL4E2HISIIFJE+AEgEkjYwYSIAESIAESGCagle4Y9tFVDAJOPA7zpm8x6madlUHAKP+/tKwba5tiE+6QrRX6Uo04EZyNrecUHtzSi18+cAD3/3QLHvyvP8ML//Nn2Pr932Dfw8/i2HOvo/Wd7ejdfxChE8eQbDvvLjtvh4Jw4hOvc8KNq5KEU91NbaVhRyNI93Yh0XwG8ZNHEd630/20wsBTD6D3Vz9C14/+Ab33/QSBt1+FWY3BScanuhksjwTGJGBrwJ/WOBly8IHPQVdcQ4LGzMPI8iCglQdmIoDfVd59Bi1Xfhle943dekA0QhSADAAyAMgAyGdglvQ3yv5z13wdbZd9Fr7l1yE2ZzmcmjpMxljmk1G8qUwG2XSkdZTt4Qzg6SDLMkmABMqaABtPAiQweQKcADB5ZsxBAiRAAiRAAsMENPj+3TCNorjsSBhOMukqQMzzKgrIQkbiRMdBndK4e0kvVjfG5VmqySWZC9i09qAtPgu7W4FH3u7D9+49iB/+90dw7//9HTz7X/8ZO+95ACeefRktb72HvpNnEWptQ7K7E1bAJ0rlMDhJpQDUSwuamdyOA7NagOX3ItXTicT504jsfR++Fx5Hzy9/gLa//jN0/vP/gO/FJxA7dhBW0M/zT46MOZMo03stTopqoDehsdvn4P0BB3H+GpGRVxlWqxqkGuYhsOgyUeR9Aaeu/yN4l98ApRSFDDgGOAZGjIG4KPk7NtyJo7f8b+jY8EmEFmyU68d8OJ7ai7ogppMJ8BMAF4WOmUiABEiABKaXAEsnARK4CAKcAHAR0JiFBEiABEiABEigdAhoLQo6UbmJLgQUkIEMzcmMg8+I8n9DUxRKxpBkHbKuwt8PbNnZg5/96gP89//yDP7x9/4Sv/n3/xPvfudnOPP0c+g7eBjhrl7E/QFYkQjM8vCuol8b1edQUXRMC4EiFSrHVluWe6ztSAhmYoD5bIPvlWfR/ZNvo/Uv/xQd//Dn8D73CGKnjsBOJXlOyqGazDnJtBO/jhudf1yAtcU1Xuy2cSzswOLlR0ZcZVitPLBqGxGduwLNl38Rh2/9/6J/+U1wahqgFCcDKEUGSpGBUtXHQNfUiaJ/A85c/Q2cuOFfonvNR0XpPw+2XBu08LiUK+BARxcc29xdLqUU5r00AsqnobourQzmJgESIIFKI8D+kAAJXAwBz8VkYh4SIAESIAESIAESKCkCuqRaw8aUAQGP0vjQXD821AdhJZKIheNobfXhjZcO4Cf/9Cr+/N/9FH/3R3+Lp/7qZzjw+MvwHTgAKx6HY9nQtgPtiNZNlMFl0NXKbGIp9cqMA23GhIyNZALJ1vMIvPY8ur/3t2j9j/8Hur//Nwi88gwSZ0/AiUWgzYoltgWYfKXUD7albAloablR/B8OaLzZZ7ufBTCfCjDhEkVbAQTMZIBE40I0X/4FHLn536J35S1I189B5i1fVQE9ZBdIgARGI2DOf7OUf6JpEbpX34ZjN/wrnLr2W/AvvkKU/uYTIVN0DTC/S4yM1hCGzxABnapTKj5DlbEaEiABEigPAmwlCZDARRHgBICLwsZMJEACJEACJJAhII9b+M95BkXRtnYiDvPt7qI1gBWXDwFR2jvxGCy/D/OCHVjUdwKH39mH+//5efz1/0cU/v/7D/DkD5/DoS27EOrohk6ny6dvVdbScumuTiaQOHkU/hceR/d3/wc6/sefYeCRXyKy4x0kW87B8g3AiUYAGZvl0ie2s3QJGIW/LwXs9Dk4EHDgS2muCFC6h+siW6aQbFyAlk2fdZWAPaIMjM1ZDrtuFuDxcGUApciADCpmDNh1TUjJ+R5YdLmc859zz/m2DXchNnsZzKSAi7yIjJotHo3C4dv/o/JhBAmQAAmQQPEIsGYSIIGLI+C5uGzMRQIkQAIkQAIk4BJQOO7uuSkaAScUgJNISP2KAjJALgNRqjqxGNJ9vUg2n0X04B4EX38eAw/eg+Yffx8P/MXP8YAo//e+exSBgRBoyoZA2fmOmwAAEABJREFUeTZUa9jBACK7t2HgkXvR86O/R/9vfuSuDmDGZrKtGZZ3ADptSf94LiP3XKYbmASDpKNwOgLs9GqcjWgE04BjZgeAppIIJBvmoX3dHTh19e+gY+3HEVywCcnG+YAogClyDSUHjoUyHANOTR3Mm/6h+evQtfp2nLnyqzh91dfQv+x695MgmEYTHvDCSskNYxrrYNHjE1DQchv3xMdPyRQkQAIkUDUE2FESIIGLJMAJABcJjtlIgARIgARIwCXg6Ki756aIBOQhbxFrZ9WlRcBJxJHu6UT81FGE338HwS0vwPfU/ei79wfo+8U/I/Dac4gfP4RAWweSMTNxpLTaz9ZMhEBlpHFiUSTOnETwrZfdsdl/30/gf+4RhN7bgtihvUh1tsKsWFEZvWUvikEgZAEHgxr7Aw7a4hpxuxitYJ3TTSBVPwc9K2/BmSu+gva1n8TAkmsQn7UURpFYhvpPzl2Qn7U8bqiqcWBW70g1zENwwQb0Lb8RrRvuwukrv4au1bchMmcVZspk3v7nbLGZ4j1aPRrK19+ytWe0eIaTAAmQQPURYI9JgAQulgAnAFwsOeYjARIgARIgARIoCQI6nYJ2qNUoiYNRhEZo24Y10Iv4sYOu4jTw8lPwPfMwvI/+yn3LOvDas4gd3gfL21eE1rHKaSFQoYWmu9oR2bMDvqcewMDDv4Dv6Yfc1QEiO99F4twp2JEQoHWF9p7dmi4C5s3/7gSw369xOKjRJW7Lma7aWG4xCdg1DRhYeg3Ob/4CWtffie5VH0Z43lrYdU2iTFUU0aorRQ5KkYFSpcHAqp+N8Px16F3xIbSt+ySaN37WPXf9Cy+b9rf9C12rov4gbHcVokKxDCMBEiABEiCBIhFgtSRAAhdNgBMALhodM5IACZAACZAACZQCAaMUc5IJGLUYRfSDclAqnYNt3pxuPiMK/zfgf+YheJ+8X5SlD4r7YQTfeFEU/nvdVQDgUMslw6HibMV3SJT8dijgrlQRfOsl+GSMm0kBvifuQ/DtlxE7cRhWJMRrngyESr/WTWX/4nI5PBvNrAZwOKQxkBKAtBVJwPHUIrBgIzpXfRQt6+9C67pPoX/JtUjVzwOUhxMBVGkof5ViO5SqPgZ2bSNC89bK+XmbnJ+fRsu6u9C25hMYWHINEo0LoVUNimXikQgyqwAUqwWsVwikteYKg8KBlgRIgASGCNBBAiRw8QQ8F5+VOUmABEiABEiABJTH008KxSWg02lo28FUKkpYVulNJLACfkQPfgD/i4/DLJXufezXCLz8JEJbX8ssl97VDrP8f3FHI2ufAQLVVYXjwA4HkWw+g8gH2xF49VmYyQADv/kJ/M8+gvjJozATYnjNKr1rVqkek0AaOB3R2BdwcDysEeUCOhV7TXE8NYjMXoG+Jde5CsZzGz+LjtW3I960GOBEAE6EUNWnfFeqOH12aurdpfzbV92OM5t+C83rP42OVbehf/HVco4uhy3xKAGTjEY5AaDox0HH5PLMZcuKfhzYABIggRIiwKaQAAlcAgFOALgEeMxKAiRAAiRAAh7HOUcKJEACU09A25b7Fn9kx9vw3v9T9P/8n+B/8n6E334F8SP7kGo9BzsYgLapvZp6+qVcYnW3zYmEke5sQ/zYAYS3vgbvI79A/z3fQeD5R5E8dwo6maxuQOz9hAhYGhiQoXIspLHbp9EeB2wJm1BmJio7Alq0ScmGee6qAF0rbsWpy76Mcxvuhn/BZogWnCJKYXJQHAdTPA6cmjoE561F89pP4cTlv43Tm76ArpUfhm/hZkRnLROlfwNKzUR8flj8BECRD4uytVZco6fIR4HVkwAJlBIBtoUESOBSCHACwKXQY14SIAESIIGqJ+CgJlH1EEoAgB3wQqf5rKQEDsUlNyHd3Y7Q68+j70d/j94f/C38Tz+I6J7tSLacheXthxMXTZXWl1wPCyhTAmz2EAHz6ROrrweJMycQevsV9P/iu+j9/v9E4OWnkOps4+SYIVJ0FCJgrqJJB+hOaOzyOdgb0AhZmZUUCqVnWPkT0FCwahoQbVqKvsXX4vTGz+HQ1X+A7mU3waprgkRTRA9ODgAZABfLwDd/I86v+zSOXPlNnNr0JTm/bkRg3lrEGxe551+mYJSksS0b4G/skjw2bBQJkAAJVC0BdpwESOCSCHACwCXhY2YSIAESIAESIIFSIODEY1R2lcKBuMg2mOXNgy89ie6/+X/Q/Xf/BYHnH0Pi1DHYfi+cWBTaMlopDRoSIIECBORhvXnz36yIYSbKBF9+Gj3/8Ofo+cc/R+jNl2D5BkBDAqMRMFdWMxHgbETj9V4HJ8MajgkcLQPDK4KA46lBunYWwrNX4PzaO7Hv2n+N0xu+IP5V0KpWdJ+KQgIkMAECVt0s+BZchjMbPo/3b/4TnLjsq+heeqOcSyuQqpsNx1Mn1wwlUvo20NMHK5Uq/YZWcAtlpPg9GqcruIvsGgmQAAlMigATkwAJXBoBTgC4NH7MTQIkQAIkUOUElHKcKkdQGt03ygpRgpVGY9iKUQnIMdJWGjqZQKqjBYEXH0fX//wz9P7TXyLw0pNw31o28Q7fQBqVYXVHsPfjEZBzDHL+mPMs1d4C/1MPoPMv/n/o+fZ/Q3jbG7D6ezOrpfDWNR7Jqos3t1EzEWBfQOPlHgddCbifBTDhVQejyjpsPhGQrm1C3+JrcOTK33Wld8m1SNfPga6pBZQHSikKGVT1GIDH454PTk09Ek2L0LX8Qzh6xdex99p/i+Obv4rexde6yn6taqBlrKAMTSoRh8PfB0U9cu4EPKV46y3qUWDlJEACJUSATSEBErhEAp5LzM/sJEACJEACJFDVBGyPPl/VAEqk8048Cm2L0rhE2sNmDBPQ2oFZocHye92lygMvPoGe7/4Vev7XX8C8qZzuauexG8ZF15gEGHlRBLRG8vxp+B7+JXq+/RfwPfJLRPfvQrqvB+4KG3zYf1FYKzlT0ALe6Xewy6/hTQJpB6A2opKP+HDfHFFehmavxOn1n8O+q/8I51d/EoF565CsnwO7th7wKEAsBSADoJIZaFH4mzGfqp+NeOMCDCy4HM2r78DBK7+JPdf8Mc6t+RT8c9fDqpHzAuVvbMuC5u+Boh9IpWA7GumiN4QNIAESIIGSIMBGkAAJXCoBTgC4VILMTwIkQAIkUNUE/OdXdVY1gBLpvBXwwUkl4Yiii2KWby6+2PEYUn3diJ88iuDrz6P/l99D7z//NULiTrU1Q6fTJTJ62IyyIcCGXjIBOxxCZOe7GLj3++i/5zsIvPwU4scPIdnVDtu8+cdrKO8jg2PAlv35iIP3vDaOhTX8KQ2LswAu+RwspwLMqgBdS2/Ekcu+hpMbfgsdy25BcM5aJBsWwqlpgFIeKAoUGUBVAAOoGti1jTK+FyAyewV88ze5Y/70urtx6PLfxYmNX0Tn0psQbVpaTqfxhNtqlv9PRGMTTs+E00NAAZE6j+6YntJZKgmQAAmUGQE2lwRI4JIJeC65BBZAAiRAAiRAAiRAAiRAAkJAp5JI93QicewgwltfQ+CJ++C99wcIvfYsUudPSwpaErh4Asw5tQTM6hvht17GwM+/C/9DP0f4nVeROLIf1oD5TAAn6Ewt7fIszej7IxZwLORgt1/jbEQjKEPDMRHl2SW2+iIJBOesRuuKj+DEhi/g3Oo70LXkegTmrkWyfi60KH8vslhmI4GiErBr6hBvWAAzvvsXXoGOpTfDjO8T678gY/23ZMzfBt+8jUjVzS5qO2eicjudhradmaiKdYxBQG6vlq3t5BhJGEUCJEACVUOAHSUBErh0ApwAcOkMWQIJkAAJkAAJkECRCTiRELQlWooit6Mqq9catlne/+gBhN9+BcFnHoLv4V8g+OITiEuYEw1XJRZ2esoJsMBpIqDTKfcTAcHnH4PvoZ/D7M25nDhxGHbQDzhUCEwT+rIp1haNRH9S41DQwf6Ag+aYRpxf3Smb4zd1DVVI1c7CwPxNaF75MZxecxdaVt4Os0qAf956pOvnQClFIYOSHQN2XRNis5bAN3+jjNsb0Lb8w2he9XGcWXMnTq/9tKvwH5i/2Z0UYD6HMXXnTumXFAuGkE5S71wCR8qylYqXQDvYBBIgARIoNgHWTwIkMAUEOAFgCiCyCBIgARIggWonoFqqnUCx+2+HgtBWutjNqKr6nXgMyXMnEXr1GQSeftAV444f2e9OCKDSsKqGwwx0llXMBAE7FEBs7/sIvfyUe04Hn30Ekfe2IN3VBm1T4zsTx6CU60g6QHtc42DQwYGAgw5x27qUW8y2TRcB89a/eXO6Z+HVaF5xO86t+oQrRqHqm7cBlihalUeBQgbFGgPweJCum43w7JXoW3ilKPc/grNmnK7MjNVzsm9bdiv6ReEfbVwM21M3XadLyZeblmt7XziBRJqTqYt+sBRic9K6r+jtYANIgARIoOgE2AASIIGpIMAJAFNBkWWQAAmQAAlUMYFrzaPv7ioGwK5XGQGzxH9k+1vwP/xLBJ64H6HXn0ds30536X+dSlUZDXZ3xgiwohklYFYFSHe2IbpnO0KvPAP/o79C4PFfI35oD8ynPma0Mays5AhERUd0PqaxL6Cx1+9gIGV+CpVcM9mgGSJgFKdGgdq74Aq0LrsF51Z+HCfXfBrNy29DYM5aUaw2QNTgFBKYVgJa1SJRPx8D8zahZdmH3TF4cu1ncGb1HTi/4qNoW/ohmAkrvrnrEGtYCMdTO0NnSGlXE7OBUxEHp7u8SMQTpd3YamidhtXRsZMrAFTDsWYfSYAExibAWBIggSkhwAkAU4KRhZAACZAACZAACRSTgB0MQJtvV0ojjBqCAkwlAycRR/zoflH6/wK+3/wYoRefQOzALqTazoPKQBl0tNNOgBUUiYDjwA4HkTx7EtGdWxF48gH0//DvEHrlaaQ6Wqb0OjOV1yyWNbX3gEI8zZv/gbTGmajG+z6NA0GNiGVSFmmsstqSIJCZDLBIlLAb0bH4Rpxa9SkcXf8FnF9+G0KzlovStQaiBaYogByAi2WgPR7EG+bLONsgiv2bRdl/Fw5t+DKOrvsCzqz8BNqX3ITeBVfCO3c9Qk3LkaifCzM2QTOCQNiC+2mXY2GNYCQOh59TG8Fn5j3a0XA4C2PmwbNGEiCBEiTAJpEACUwNAU4AmBqOLIUESIAESIAESKCIBJxYBI5twZE2UDBFHDTSQZ/7hn//9/8G/gfvQXT3e6L0b4ZZJpxL/Mtgo50pAqynBAhoUQxY3j4kz51C+I0X4f35d+H99Q8RN5/9SIjiQNrI6+9UXX/Lp5y06Px9KY1jIQdvDWicjMi9wwwEGQ+01UxAwaqpR6xhAfxz1ohC9kYcWfdbOLDxX+Dsio+7YUopKEVRigyUGptBtGmJKPs3uW/2H1v7eezZ/LvuWDq5+i60LL0VPaLs989ZjXDTUlH2z5Ox1wDzmYpqPgPH6rtomdGZ0HjP6+BsVKIySKcAABAASURBVCNmA1YsCjOZeqx8jJtuAiohZ0LzdNfC8kmABEigDAiwiSRAAlNEgBMApggkiyEBEiABEqhWAn8tHdcnZENbTAJaNBAiStpAAS6VQfrcaQQe/Dn6/ur/j/CLT4jS/7wo/YODDwaFNWhIYCYJsK5SI2BWBbEG+hDftxO+X34PA9/+bwi/9BQcv++Srz+Xev1ifsz4MYAY8/K/P6Xxgd/BG/0OukS5ZJRMEkVb5QS0jEjz9nWybjaCs1agffENOLTuS3j/8j/EqZWfhH/2GjieOkCUwBS5glUxB7um3h0j3QuvxumVd+DAhq9g+5X/Gns3fgNH134OzaLs75u3GZHGJUjUzUWqdpYo++vhqBoAwg404xHQksC88b9twMFAUsOs5mLI6XAIXNVL4BTTKshtU6WL2QTWTQIkQAKlQYCtIAESmCoCnAAwVSRZDgmQAAmQQBUT0KEq7nzJdN3q7YZOW4B5skWZOAd51GS4OfLgL7rjHfT+zX9E/3f/ErH334FOJqBtw9QABQ0JFIcAay1dAo4j190U0t0dCL/8JHr/+k/hu/cHSDefletHErDsiV+LzGWGUva8ZEigT5T/b/c52O514E/BVTCV7iBmy2aWgIJ5M9vx1CJePx8di67D/g1fxfYr/iWOr/6M+5Z3um424KmD8tTAoxSlzBkojwdKjiXkmOuaOmhR8qfrZiEwexWMov/8stuwb+PXsO2Kf4WtV/1vouz/Oo6vugvti66Hb/ZaJEXJb0teo+Q3Y0crBZrJE5Cf+wiKavnVHgf7/A4S5vacvedKpFl8fvKlMseUEtDa9ignPKVlsjASIAESKEcCbDMJkMCUEfBMWUksiARIgARIgARIgASKSMAoq5VoHpRZCYCC8TjASkOHg0idO4nwC4+h7+//MwIP3QOrqw0QfkU8lKyaBEYQoKd8CJi3B+P73kfft/8CA9/7H4hsfQ32QC90NAJl2+Nel8a7bjFelw1DWxRKzREHW3otHAnaiFga5k3T8hnNbOlMEkjXNKJ7/hU4tObz2LXpmzi49vNoW3QdQk1LYVYOsGoboD3y+MrofilwX3YvEQ7muBgFvWUU+7WN7vFK1M9BrGE+QrOWuce1ecnNOLHyUziw7kvYvvn38d7lf4x96/8Fjq+8E81LPoRA0wqkameDZuoJaCnSKPtPhB281mOhP+FccB+xvX1wQgFJSVtkAgnb9rQWuQ2sngRIgASKToANIAESmDoC8h/U1BXGkkiABEiABEigCglorVW0Cvtdcl3WybjorW1pl3nURREtfkEWOpVAWpT88QO7EXjsV/D+9B8RfvNF2AGfpKclgZIjwAaVKYFU6zkEn3nQXVEk9NITSJw6AkuUDDqdkh7xGj3aNbrSwhOi9T8UcPBKt42zEQfBtIZlDr+MAloSKEQgVdMI7+y1OL3sY9i94Rs4uObzOLfkw+ibuwmhxmXuygFpSaOHln0vEU14KWnlp6otygPbUwerpgFJUdAn6uYhWr8Q4YYl7rHwzVqDXjkunQuuEUX+Le4xO7z6s9i39ivYsen3sHv913Fs5V3u8euafwX8TStF0T+r0GFn2DQQSDlAb0Jjp9fCAb8Ncz0udI/RVhpwrGloAYucHAHleDza/EiaXDamJgESIIHKIsDekAAJTCEBTgCYQpgsigRIgARIoDoJeDw4XZ09L61ep/t64Ng25FkXRQ5NPgcrFEDi9HGEt70J/0M/h//BexA7sBtOIiGpaUmgVAmwXWVNQGvYwQAi774O330/RuCZhxDZ/R4SLedgRSNwJD7/WkW/6GHkoFcah6itsctnY/uAjTPhzEQAhxMB5EjTjkfAKP3bFl6HI6s+404GOLn842hdfBP65m1GcPZKxBvmw6mtg/IoyiQYOLX1MEvxG4k1LkK0aTHCTUvhn7Mavrlr0Td/M3rmX46OhdeibdENOL/0VlHw344TKz6Jo6vNsfgC9q37shyXu3Fq+cfQsuhGGCV/oGkFYvXz5bAqEdpiEJDLLfwpjeMhBzu8NlpjGmm53o52X7EjYTixWDGayjpHEkjVqNqukUH0kQAJkEC1EWB/SYAEppIAJwBMJU2WRQIkQAIkUJUE5HlKvCo7XoqdloNRis0qVpu0bcP2DSC+byfCrzyNwCO/REgUcObNXPdtn2I1jPWSwEQJMF3FEHBEwZA4+AFCTz+I4JO/QeTVZ5A4sl+uUd6K6SM7MjYBo/DvS2rs89vY43NwJuIgJFopEz52TsaSAKCh3LfQB2avQ/Oim3B8+R04sewTOLPkI+K/GV3zroRv1mrE6+bD8dQJMqOArgJRHqRrGpGoneNKvG4eQo1LEWhc4crA7LXonbsZPSKd869C68IbXDm/6GacW3yLK6eW3oZTS27HqWUfE66fxLHln8LhFZ/GkRV34fTS2900HfOvlnI2wT9rJSL1C+VY8E1+GWQlZbW0JmZpnJdr6wdyjT0ctN1rrAmXqFGtTsSRWZ1n1CSMmAECcrWyFJzgDFTFKkiABEigdAmwZSRAAlNKgBMAphQnCyMBEiABEiABEigWASfgB0ThreQpV7UL0hbSHa2Ivvs6Qs894ir9o9vfgtXfU6zDw3pJ4KIIMFPlEdCpJNIt5xB551WEnn1Y5CFE3nwJ6c52mGtXtV+/q6H/lgN0xBx3Seo9Phvnow4S5gs+lTfc2aNpJGCJkj/csMhVShtl9ilRVJ8WRbaRM0s+LEru69E/dwN8s9eMEP/s1UjUz5uwWLWN8HjUpMW8WT/RekJNy6SNq0VGtnVgzjp0z78CHQuuHiFnln5EFPO3ZWTJ4H6w76b/p0WZ7+7dsNuRYZPZG7cRM4mifcE1MGImVXiFk9+8vV8nbGpnQys+LkQZGfn3B+1yLd3vd3Aw4KA77sCRa+1E7imOWZEnwfnsxT7ccgztpK0jxW4H6ycBEiCBYhJg3SRAAlNLgL/op5YnSyMBEiABEqg+ArpGO2eqr9ul12M7HAQc0SBoeXxSpWLe3kmdP43wa88g+MR9iLz+HOL7d8EO+ADDpPQOG1tEAmMRYFyFE7D6ut1rVPi1ZxF68j53wlLi+EHoZCJzzTLXLUrFskhY2lVYHfTZ2DVgwby1KkEVPurZvekikK5pQKhhCXrnbEDbgmtxfvHNOL34I6L8vm2EnBSF+bFln8BE5LikO7r8kzi8/M5Jy7Fld0yojmNSx8mlH4X7Br4o7N238Qf3p6WtZxbfirOLbxkhLQtvwLBcj855V7pv+Ju3/HvnbIRv1koEmpa7Yt7WT4hC34jlqZ8u/Cy3iAT6EhofDNjYJ9fS8xEb0bRo/idx79SJBHQqVcQesOoMAZVc6OEnADIsuCUBEqhSAuw2CZDAFBPgBIApBsriSIAESIAEqo+Ana4fqL5el16PzdsrynagpGnVKMnTxxB86gH4H/2l++Z/6txJmCW3qfiXAUFbpgTY7GohoOMxJM8cR/T9t+Q6dj/8D90j7rfhhIJVe02vpvtYVLT+bebNVVFevdtroSXiQIKqZfizn9NAQMuVI+1pQLR+PsL1i0ZKw2J4Z62ekAxIur7Z69E197JJS9/sdROqw7Ql0LgMZjWD/LZG6hfAKO5TNU3IFdO/acDGIsuMQFgulIcCmQlUZ8J2Zrl/DRn9kxMnEoKOR0FTbALaaWnZmih2K1g/CZAACRSPAGsmARKYagKcADDVRFkeCZAACZAACZBAUQjYAR+0Y0Oee1WVJE4cxsBP/gH+B3+G2AfbYHV3wBFlWlEOAislgakkwLKqjoB5A9Hq60Hi8F6EXngc3l/8E0KvPQM76K+q63q13cdMfx0Z7RFRZplPA+z22ninJ432mAmVCFoSIAESIIEhAuYF/+NBB+/0WjgasOFLaXfSlLmWXpRYaWjbHiqfjqIQsBXQXJSaWSkJkAAJlAoBtoMESGDKCXACwJQjZYEkQAIkQALVRsBTa5t/2Huqrd8l119R/jvQMOqCShc7nULs6H4M/Pjv4f31D5A4dRS2mQAh4SV3XNggErhIAsxWvQSMIsKJhpFqO4/w68+h92//H/gfuxep7s6quMZX+j1srP4ZFVTU1uiIa7zXZ+PdPstVblXv2cCekwAJkECGgCXa/Zaog9d70tjjs+BNaiTlgir2ou+NVjAAy+/LVMBtMQk4cnh5IIp5BFg3CZBA0QmwASRAAlNPgBMApp4pSyQBEiABEqgyAok6WPLgpbPKul2S3TVvvyvHgdK68kT6hUQcySP74BPFf+De7yEpin8tYZD+luQBYaNI4OIJMCcJwFzbtGXBketcbMfb6P/H/wzfz/9JroP7gXQKyrYr71ov1/OKvIdNsl/m2KdsB+fDNl7tTOH9fstd3tpoSEBDAiRAAlVCQEs/jeK/M+5gS1cKZnWUfnE75mI4yetqoXsLtC33WkdqoS02ATmccjCK3QrWTwIkQAJFI8CKSYAEpoEAJwBMA1QWSQIkQAIkQAIkUBwCOhaVh1jyqEyeoBjlQSWIttLu2/2Jowfg+/UP4BdJnT8tz+v4jKg4o4y1zgwB1kICBQg4DpJH98N37z9j4J//CtEdb8Lq7YI7EUriKuGazz5ceA9P2RqnghZe6khiny+NYErDLIFdYIQwiARIgAQqgoBcCZGQa1+PKPvf7k5hS2cKveKe6nuEEw7BCQUqglmZdyIN5Rwo8z6w+SRAAiRwCQSYlQRIYDoIcALAdFBlmSRAAiRAAlVFQMXrHdE6i+a5qrpdkp11IiEoOCK67AVG8d/fjcT+XfD/5ofw/fK7SJ44DPM2bEnCZ6NIYCoJsCwSGIuAKPvTHa0IPnk/fPd+D5E3XkDq3Ek4QR+Urox7gEL538emug9mIsAxv4VXO5M4LPuBhIO4KMj0WGOFcSRAAiRQRgQcuaBFLY2OmI0dfSm8Lte7LnFP9fU0W55ZTUenkmVEqGKbqpVWqYrtHTtGAiRAAuMRYDwJkMC0EOAEgGnBykJJgARIgASqiUBdUyStNM5UU59Lta+2bwCiMynV5k2oXeaN/3RXO+J7tiPw2K/hf+gepJo5vCYEj4kqhgA7QgITJWBWAAi/8QL89/8EoZeeRPzw3syqADZXSZkow3JLZ96KPeJPu8th7/da6IjaMAoz0ZuVW1fYXhIgARJwCYjOH4GURotcz/YMpPFudwrtUceNm86NE4/DMSuoTWclLHsiBGx4atonkpBpSIAESKASCbBPJEAC00OAEwCmhytLJQESIAESIAESKAIBJxqRWstTBWDe7E93tiG64x0En3sEgSfvQ/LsCekPLQlUHQF2mAQmTcAOBRD7YBv8D/4MwecfQ3T7m0i1nM18HmDSpTFDORBIORpnQxZ29qdx0GehNWIjJlq08vwVUA7E2UYSIIGpJmCJjr8/4eB00MJeUfzv6kujRa5lcimb6qoKlqcTMeh4tGAcA2eUgONRtm9Ga2RlJEACJFA6BNgSEiCBaSLACQDTBJbFkgBHsyq2AAAQAElEQVQJkAAJVA+BuvB8WynVXz09Lt2eWr4BiD5gqj+POa3lOZaNdFcHIu++LkqrRxF6+UkkTx2F5turpTvQ2LJpJsDiSeDiCeh0GoljBxB64TGYyVShLc8jfmQ/7FBwWq/lWrTOFMw4Y3PPj6Y1zoQsmLdmjZwSRVpEwuSQXPxAYk4SIAESmEYClly8umIODvnT+EAU/wd8FtqjNpLmsyZy8Zqp+4mTMCsAxKaxpyx6ggQcy6kbmGBaJiMBEiCBCiPA7pAACUwXAU4AmC6yLJcESIAESKBqCDQ1pWwo1VU1HS7hjpq3WFztQwm3Mds0LU/2bPPG6q6trpIq8uaLGcV/MpFNwj0JVCcB9poEpoCAtiz38ynR97YMTgZ4GNGd78AO+OQ2IdqVKaiDRZQOAbmlwij9z4dtdzWAnX1pnAhYbljptJItIQESqHYCRsHfHLawqz/tTlo65rfQF3eQEsX/TLMx90k7GoH5/NhM18368ghoOIHF4c68UHpJgARIoDoIsJckQALTRoATAKYNLQsmARIgARKoFgK1tU1aaSddLf0t5X5a/b0z//qh0TpMUszbNnFRRAUeugeR159D8vQxfn+zlAcW2zajBFgZCUwlAbMigNXXjfjBDxB59Rn47/uRXHefhe33lsX9ApO8vzC9RjztoCNq4bA3ja3dSeyTfTDNSR9TeV6xLBIggckRCKY0DvssuSal3KX+z4Us+BI2bEeuTUW6zutkAjoSnlxHmHp6CCgdwb59fJ4wPXRZKgmQQIkTYPNIgASmjwAnAEwfW5ZMAiRAAiRQJQTOronLsxsPPwFQAsdbp5JQ8iBNyYO0UpXY7m3w/ex/IfTyU0ieOQ6zCgC0UwL02AQSKAkCbAQJTA8BWxQtoQBSLWcR2foavD/9RwQf/5X4z6BU7xdsl76kY5OwHAzEbZz0pfF2RwI7elLwJni/nZ4TjKWSAAnkE5B/SdAv15xdvSls7UrgqC+F7qiFaMqRn/6Xdn2bivsDkgk4UU4AyD9uxfGrk8Wpl7WSAAmQQNEJsAEkQALTSIATAKYRLosmARIgARKoEgJbt1pQDpfsK5HDnWo9WyItGdmM5LmTGPj5dxB89kGk2s5nHrhpPTIRfSRQ9QQIgASmn4BOxGH19yC2Zzt8v/weBn75XSROHIZZLWD6a2cNM00gLVq4oCjczoXSeKMjgXe6kuiN25DgmW4K6yMBEqgCAmkHMG/4vy1K/y3tCZwOpuFPOkVZ5n8s3GbitMMVAMZCNGNx8h8hvwE3Y7RZEQmQQGkRYGtIgASmkwAnAEwnXZZNAiRAAiRQNQSU8sijnqrpbkl3VNtm9UR5jIISEO0g3d0O3/0/hvcX/4TkqaMwy22Civ+SHkNsXBEJsGoSmEEC2hYlcCyCpCj/fb/+PgZ++g+IH9gFJx4F5PotG2lNCdxLSuF+VgFtcOTem7AdtIbTeLUtjtc74miL2LAc7fZODjYtCZAACUyagHuXkE0opbG3P4Vnm2PY1p1AR8RC2nFgrj2leD8x/5NwBYBJH+5pyaA0jk5LwSyUBEiABEqdANtHAiQwrQQ4AWBa8bJwEiABEiCBaiEg2n8za7+7Wvpbyv1Md7YVvXnaSiPd24XQK0+L4v+7iB/awzdLi35U2IByIMA2kkCxCJjJAKnWc/A9+DP0/+jvEHn3dZhVAoyCpFhtYr3TS6A3ZuPtzjheaYvjqDeNmKVFWac5GWB6sbN0EqgIAloDKUe7141zQQvmbf9nmqPuMv8xS/4zLINeOqkkuAJAaRwoufOESqMlbAUJkAAJzCwB1kYCJDC9BDgBYHr5snQSIAESIIEqIeDRVkqeGHurpLsl3U0nEoE8jyuO2DbSA32I7t4O/8M/R/itl2AH/SXNi40jgRIiwKaQQEkQsHo6EXzhMXciQOj155Fsa4YVDMCx7OLcW0TRVLT7WhXUPZBwsKc/iRdb4jgwkEJf3EbU0rCl7yUxINkIEiCBkiBgLglG6W8+KdIRtbCvP4WXW+PY1pNAa9gqv/tDMgk7Gi4JttXeCI9H9VQ7A/afBEigKgmw0yRAAtNMgBMAphkwiycBEiABEqgOAspT42iFZHX0trR7aXv7oKSJMy2Orx+JQ3sQeu4RBJ++H+mOVmkFLQmQwMQJMCUJlBYB82ZkZOur8P3sfyH8ypOIH/wAdm8XkEoU5T4z0/e1aqvPvLV7zJfGmx1x7OlL4lwwDW/Cdt/yLa2RydaQAAnMJAHzmRCj9G+PWDgq1wizvP/WrgRO+tOIpB13df+yu15qBzoRE4nPJErWNQqBGludHyWKwSRAAiRQwQTYNRIggekmwAkA002Y5ZMACZAACVQFAUs7SaXAmfslcLTtgHnj3ryjMzNivp2ZOLIXoVeeQuDxXyNx/GAJUGATSKAMCbDJJFCiBJxkArE9O9zJXaEXH0N0+5tInTsJJx6VFs/MvcbVMIF1zQSHlK3RHEpjV28SO0WOeFNoE8VfWBR95gjIQaclARKocAK21jBKf/Nm/zFfCnv7ktgmSv9DA0n0x21YjrkalK9oKw0nHKzwo1g+3VPQ/JRg+RwutpQESGCqCLAcEiCBaSfACQDTjpgVkAAJkAAJVAOBmrS2oHWkGvpa6n20fP0z0kSdTiF5+hjCbzyP4HOPuG+GmrAZqZyVkEAFEmCXSKDUCehkAokThxHe8oL7iYDImy8icXQ/nChv/6V+7C6mfUYBaBR9h70pfNCbdBWAR0URaMLSrvLvYkplHhIggVIlYIk+3yj9m8NpHBzIKP139yWwX9xmEpBZ/r9U2z7ZdulUCnaAX6+bLLfpSt/btp0rAEwXXJZLAiRQsgTYMBIggeknwAkA08+YNZAACZAACVQBgZo6x4JWoSroasl30YmEoLSeNoFjw+ruQOTNlxB68XHEdm6VB2g+QOoseThsIAmULgG2jATKhoCZ7JXuaEF0+1sIvfwkAk8/IPeCd+CIMmU67z8se/ru7eOxjaRstIbSONSfxAe9CezuSeBsMO2+IVw2A5cNJQESuICA+fkeSDo45U9hz+C5va8viWPeFNrDacRSzrT9TzHedWc64+GuABC6gAcDikFAcyZGMbCzThIggWITYP0kQAIzQIATAGYAMqsgARIgARKofAJpNTchT4e4dF+JHOq0+UbzNLTFiccQ2/Weq+yJbn8T6a52aMuahppYJAlUGwH2lwTKj4BZQtnq60Hi0B6EtzwP30M/R/j155Fqby6/zrDFEyJglv02KwCcC6VxoD+BHV1xdzJAZ8QCVwWYEEImIoGiE7AdjYG47Sr5t3bGsb07jkMDSZwJpNAVtRARpb9jZgYUvaXT1wAzkc0Oms+mTV8dLHmiBNS5iaZkOhIgARKoHALsCQmQwEwQ4ASAmaDMOkiABEiABCqeQE1d3FFapSq+o2XSQScWc1/IN8/upkTkQWHyzAkEnrgPodeeRarlLJxEvExosJkkUAYE2EQSKHMCdiiIVPMZRLZtgf+RX8L/+K+ROHMcjmVN7f1IZxacmZJ7G8u66GPjOBAloUZfzMbpQBo7uhN4oy3mrhBglhAXtGU+otl8EqgsAmaCTrco9w/0J/FaawxG8W+U/q3hNPrlPI6mNWw5r6vm2mrZcGLRyjrIZdobrZy+Mm06m00CJEACF0+AOUmABGaEACcAzAhmVkICJEACJFDpBAZW1sVtD9oqvZ/l0r9023koaexUiBZFf/DZh+C7/yeIHzsAJxrOaF+kfFoSIIGpIcBSSKBSCJjJYVZ/D+L7d8J//0/hu/d7iB/eA51MTNl9aSrubSwDU3I8IMa8TRxLO64S8fBACq80R/F6SxSn/SnELNEoShpaEiCBmSeQsjXOB9PY3hnHC+ejeKcjjqMDSZhVPMxb/iYeGlNyLSi3a6r5/2a6VkwDzeQIaHV0chmYmgRIgATKnwB7QAIkMDMEOAFgZjizFhIgARIggUonsHWrVaMVP6RYKsfZtjJK+kt5jcdxENuzHX3f/nNEd74DJxEDHLtUesh2kEAlEWBfSKDiCGjbdu8bybMn4H/wZxj48d8hsvVVdyIA5P5y0a+eX8p9jXkxndy18LXl2CZF6d8TtfB+VxxPnw5ja3sM5hMB5vMBFTfQ2SESKCECWtriT5il/ZN4uTmKR06G8F5HDGcDKYSTNlJybtqOpJJzdTqvBSVftlynnEQc7r1ImNEWl4DSSBe3BaydBEiABGacACskARKYIQKcADBDoFkNCZAACZBA5RNwlHagIZrnyu9rqfcw2Xr2optovomZ7miF9/4fI/DMA7DDnNdx0TCZkQQmRICJSKDyCaR7OhF8+Un0fPu/IvjSEzCrBFABU/nH3RZdY0sojTdao3j2bMSdFNAq/kjagVmS3OgiK58Ce0gCU0vAnDfm/EnKCRZMOu5qG++2x/DEqTCePxfBnp4E+mP8l2w06tq23HvQaPEMn1kCSnvendkaWRsJkAAJFJsA6ycBEpgpAp6Zqoj1kAAJkAAJkEDFE7CVDwrnK76fZdBBs9TypJtpHoYN9CKy/S14H/wJEscPQlt8eDhpjsxAApMlwPQkUEUEnFAAkW1b0Pe9v0LwuYeROHUUtt8LM/msijBUZVejovQ3nwV4RxSVrzZHXSVlezgNo8A0nxAQXWZVcmGnSWA8ArbWSFga4ZQDb9yGmURzoC+BN1ujeOl8ZmJNcyiNuMVPbozH0o03K9QE/K6Tm+IT0MoTK34r2AISIAESmEECrIoESGDGCHACwIyhZkUkQAIkQAKVTkAp2zx14hrxJXCg010dMD9yJiTyUFFHQkgcO4jg848gvOVZVxlTAt1gE0igKgiwkyRQjQTMBLPY/p3wPfJzBJ6+H/E922F1tAKxCDxyX5rQ/UvAMR0mfr8vIV7xtIOz/hTMW8tvt0XdyQDnAimYTweEkg7StoaW9tKSQLURMOPefC7DTJgxyn7z+Yyz/jQOisJ/W0cMr7dEYfYnvSl3MoBZ0p/XwcldB5Vjww54q21olWx/dU3d8ZJtHBtGAiRAAtNAgEWSAAnMHAHzO3nmamNNJEACJEACJFDBBByFuHSPr1MIhKJb7cCOhMdthnYcJFvOILz1VQRE+W/exNQ253CMC44JSGDqCLAkEqhqAmbFmsTpYwi8/CT8zzyA0NuvIH7iMCy/KGe0UYVVNZ6q6Lx5q9m80byrK45t7THs7Ynj6EASzYEUBuK2+1YzR0JVDIWq7WTC1vAlbHRFLJyXcX9Mxv+B3gR2yjmxtS2K3d1xd5l/cz6YyQFVC2qKOm7+17H8A1NUGou5RAJR/3kreollMDsJkAAJlBMBtpUESGAGCXACwAzCZlUkQAIkQAKVTaAGOgENTgAohcMsShPzYEvLfjSxw0FEdr7tKl0iO96G8ZdC09kGEqguAuwtCZCAIWA+AZDqaEH4vdcReOlxBF99GuFtbyDV3QEnncZo9zKG64piE7McmM8CHO5P4ANRz3pybwAAEABJREFUeu4R2S+K0CPibwul4U/aSDucDmDOGUp5EjDj13z2wqx2YZT9h/oSONAbdye+mPFuxr1529+siOGNWzAKf17n9NRe5ywLto8TAErkDGoBlvKiXiIHg80gARKYCQKsgwRIYCYJcALATNJmXSRAAiRAAhVNwFYqrqA5AaAEjrJ5s98e5c0WbaWRPHsCgRceReiNF5BqOw9tWyXQajaBBKqQALtMAiRwAQFroBexg7vlHvU8gi8+htCW59z7lk4lL0jLgMolkLQ1+mIWzvpTMErSfaIkzSpIzYSAjnAaZpl0TdVR5Q6CMu+ZGZqRlON+2sKMY/NWv1np4oPuzEoXZnKLUfaf9qXQHbEQSNpIybgv826XdvPlgmEmm3Hic6kcJt1aKi1hO0iABEhgRgiwEhIggRklwAkAM4qblZEACZAACVQygcaamphWylvJfSybvsnDLScShpJ9rtgBH8JvvuS+XRk7vBdOjCsuls0xZUMrkgA7RQIkMDoBJ5lA4uwJRN5/25205n/qPkR3vwtzL8u9t9GtL7jfVxoT7WiEEzZ6ROl/zp/E0f4E9nbHsb09im0dURzui6MjlEYs7Yw+oBhDAtNIwLzZH0o6aJdxeNKbxB5R8r/TEsF2GZ8fdMVwsDeOEwMJNMv47ZZx7ItZiKXsij93S+1aZHn7EH775WkcCSx6MgQU0AZcqyeTh2lJgARIoJwJsO0kQAIzS4ATAGaWN2sjARIgARKoYAIJqyatoWMV3MXy6ZpjI93bNdRe84Z/4swx+J95EGbZ/3R3J6D5rGUIEB0kUBwCrJUESGACBMznAcw9LX50P4JbnoPvkZ8j9OaLmfucQ4XvBBBWVhL5+ZK2NUJJG71RC63BFI4PJLFblKxvisL17dYI9vfE0RZMI5zi+Kisg18avTFv6feLAv+cWZ1CFPvvtkXxxvkI3pGxZ5T9h/riOONLwaxS0SdjNJCwYSanmOX8S6MH1dmKxOlj8D12L1JdonOuTgQl12ut1QDw16AhARIggSohwG6SAAnMMAFOAJhh4KyOBEiABEigcgkEWraGoJVoliu3j+XSM/OtUDsqhwMadjSM8Luvwf/0AzCTAJxEXLohT89lS0sCJFBMAqybBEhgMgS0bcOsbpNsO4+Q3Nf6fvFP8D5+LxItZ+RupylVSsDRGknbQSRtw5+wROmawnFvAjs6I3jlXAgvnglhV2cMp3xJGKUtlbCTOeuqO23C1vDGbZhVJ8ykkvdE0f/UyQCeOx3EWy1h7O6K4uhAAm0hGVvxNAJJyx2HCctB2nGq9IwszWtx4vRR+J6+H2b5f8ixqe6RXTq9l4fyJ6Q1/MdUINCSAAlUAwH2kQRIYKYJyG+Nma6S9ZEACZAACZBAxRJwoLRdsb0rp47Jgy2rpwupzlb4nvgVgltegBXwgQ+8yukgsq0VT4AdJAESuDgCovA1qwI40TBih/ag/+ffQe8//yVi+3ZCJ5MXVyZzVQwBGR6wHQ3zlrZRxPoSlij/E9jVGcWr50J45JjfnRiwpyuG84EkgkmnYvrOjlwcAfOGvllN4lBvXMZJzB0fjx/34wmRl88G3WX8j/TH0RxMIpp2EBcFf9LWouTXMBNKZLhdXMXMNSMEIrvfhffxX8MO+gFzgZiRWlnJRAg4CvIP6kRSMg0JkAAJVAABdoEESGDGCXACwIwjZ4UkQAIkQAKVTEBpT7/0r1uEtsgEzDcuvb/+IRKnjklLtAgtCZBAKRFgW0iABKaIgCh00n098D35G/R85y8QevVppNtaoONxwLah5BZIATnIOMCgDEQtnBhIYHtbFM+fCuCRo368di6EnR1RnPIm3U8LRFMOjJLXTCQwSl5bxhkVvShJYw6rOTbmGJljZcQcN3P8jLLeLL/fFU67b/If7IljR3sUW86H8dSJAB484sMLp4N4XY6/mQBw2puAGR9JS0oVa8YMrx8ov+uHDAgdCSMo94PQq8/CTBgDTekRqPHwH9XSOypsEQmQwDQRYLEkQAIzT8Az81WyRhIgARIgARKoXAK6RiflWVmicntYPj0zSyWb5f/Lp8VsKQlUFQF2lgRIYBoI2JEQQu++jr57vwvf4/cifnQfrIEeOImY1Ca/UIw2j0IWeWPAchz0RdM440tgd2dElMFBPH3Sjy3ngninJYx93TGc9ibdpd59cQvBpI1wyoZRLJtVBtKibLREBCztFBIwZ6xZzcGwzSrz45bjsg/LMTDHwRwPc+xaAkmcEuW9UfDvleNljtubzSE8edwvin4/jHtHewSH+2I450+gJ5KS42fDfDYLeeOBfkO+fEVbKaS6WhF4+UlE3n9n8Po/hQOTRU0VgZhKprkEy1TRZDkkQAKlToDtIwESKAIBTgAoAnRWSQIkQAIkULkEPLYTU0C4cnvInpEACZDAVBBgGSRAAtNJQKeSiJ88Au+j98L72K8Q3v4mEmdPwvZ7YT6HI79VQAEZAGMyMEvDG+XyaVEs7+2KYltrBK+cCeLN8yHXvbszigM9cZwcSOCsL4nOUBrmTfOBmAWjmA6JktooquOi4zIK7LRtlKqoWmP6bzgYMUzCKQeGjxGvMDPcjHSH0y7LjmAK5/wZxf7Rvjj2i2J/X1cM78lxeFfkrfNhvCzHY8u5EIxy38SdGIjjjBwvc9x8UibPc4w5xiuJD8wqHdEI4kf3w//cw4ge2AXzuRjQlCQBuRqeSDaodEk2jo0iARIggSknwAJJgASKQYATAIpBnXWSAAmQAAlULAHlqJA8SPJXbAfZMRIgARKYCgIsgwRIYMYIpDpbEXrrJXgf/QWCrz+H2J7tSLU1w4lEym9Za9GYcDlyFPW4mZfF46K4NsrlTqOgFmXzIVFM7+2M4p3mELaKvN8Wwc72KPZ2Rd3VAw73xnFM5Hh/RjltJgs0i2LbTBgwYhTeZtl5M2kgK2Z1AaMkzxWzrL3oODGdxrxtn1tnvjsifffHMxMcsm01LIzC3fQlV85LH01fXRFOpv+Gg5EjwuPAIB+zwsLOjigMNyNbW8Iuy3dl/4GEHxCl/4m+OJp9SbRImX5R7AekDbEUP/HB6wEy1wNHI93RivB7WxB49WmkxA2akiagoLwqYdkl3Ug2jgRIgASmigDLIQESKAoBTgAoCnZWSgIkQAIkUKkEdI0TAXSwUvvHfpEACZDAVBBgGSRAAjNPwIlFET30AXwvPQ7/K08i+PZLiB7eg/RAH7RtzXyDWGNFEhA9JMyb/0ZJ3hVKw7zFbt5IN8pvo/TeLQrtXe0R7O6I4IPOjOyRvTtZoDOKfYNysDuKg92xC+RwbwxHplEO9VxYZ247XKW9UdwPttNtr/jNBIhsf7J7088hkX4fEaW/4WDErKrQFky5fAwjo9A33IyYZf8rcnCwU9NCwEnEEdm/E4HXnkF4x1uwQ/xXdFpAT3Wh2mmvbeDNd6qxsjwSIIHSJMBWkQAJFIcAJwAUhztrJQESIAESqFACyvaEAA9XAKjQ48tukQAJTAkBFkICJFBEAtqykGw9h8ju91yFkf/lxxF893XEzxyHk0pBa00hg2kfA2Y5/EjShpFgwkZ/NI2eyLCc8yVx1pcYIacG4jg8joI+V1l/Me7jffERdea3oSWQhFmxILetxm2W8Dd9yRWjyOf5xOvJdI6BRPNp+F5+AoEtzyFx/hQncxXx3jrpqhXamhLgJwAmDY4ZSIAEypAAm0wCJFAkApwAUCTwrJYESIAESKAyCaSVikPpaGX2jr0iARIggakgwDJIgARKgYB2bFgBH+KnjiK84013VQDvU/chsmebG14KbWQbSIAESIAELiRgh/wIvfMK/C8/iej+XbDDfOv/QkqlHSIP5PtmzVrGTwCU9mFi60iABKaEAAshARIoFgH5vVGsqlkvCZAACZAACVQegWDbypADcAWAyju07BEJkMBUEWA5JEACJUfAiceQ7u1C7NgBBN98Ef0P/hS+5x5G4uxxwEpBQVPIgGOAY4BjoMhjQKeSiB3YBe8Tv0Fo+xtIdbcDWv77LLm7Chs0LgGNU2fPvsoVAMYFxQQkQAJlT4AdIAESKBoBTgAoGnpWTAIkQAIkUJkEnrQ92qwAoFOV2T/2igRIgAQujQBzkwAJlDABUSTZkRDSPR2IHtiJgcd/jZ5ffBeh97bA8g2UcMPZNBIgARKoYAKOg2TbeQw8di98Lz2ORMtZOIm4KP91BXe6srumPR6zaiBnb1T2YWbvSIAEABACCZBA8QhwAkDx2LNmEiABEiCBCiWgoXoA5QUNCZAACZBAPgH6SYAEyoSAtiw4sQhSna3wb3kO3T/6W/Q/dA+Sp45BpVPwaE0hA44BjgGOgWkeA47fC/8Lj6Hvvh8hfvrooOLfKZM7CZs5CoFjcFR4lDgGkwAJkEAlEWBfSIAEikiAEwCKCJ9VkwAJkAAJVCYBR8F8y49PZSrz8LJXJEACl0SAmUmABMqSgCi4HLP09IlD6Hngx+j80d8i8NaLSHW1w0kmoG0L0GXZMzaaBEiABEqLgFxvdToNSxT/vleeQucP/wahPdvcay0krrQay9ZcHAEdStfKQb64zMxFAiRAAmVEgE0lARIoJgFOACgmfdZNAiRAAiRQkQRqHd0uz8B7K7Jz7BQJkAAJXAoB5iUBEqgIAmlvP/zvvIrOn/0j+h7/FUIfbEeypwNWOAwnbbk6KqOnooAs5EcxxwHHAcfABMaAo2HH43It7YT/7ZfR+dN/QPD9t2EmX1XEjYOdyCGgWuqSiOcE0EkCJEAClUmAvSIBEigqAU4AKCp+Vk4CJEACJFCJBBzUJBWQrsS+sU8kQAIkcCkEmJcESKDCCIhWL376GHyvPIm+h34G/+vPIHp4j7sygB2NZDReFdZldocESIAEppSA48BcL5Pt5xHcvgV9D98j+zfgxGNTWg0LKx0CSsNX11ibKp0WsSUkQAIkMD0EWCoJkEBxCXACQHH5s3YSIAESIIEKJFBTg37pVkCElgRIgARIYJgAXSRAApVKQGtYQT8iB3fD+8IjGHj2AQTffc2dDJBsb6Yiq1KPO/tFAiRw8QRE8W+um7FTRxB87zUMPPcwgtvegBXwcfLUxVMti5waaNbhJs7wKIujxUaSAAlcAgFmJQESKDIBTgAo8gFg9SRAAiRAApVHoMajA9AIV17P2CMSIAESuBQCzEsCJFANBLRtI9XTidDOt+F98TH4XnkKgbdfRnjfDqR6O6HTfOmxGsYB+0gCJDA6gVR3ByIHdiHw5gvwvfoUQu+/jXR/D+A4o2diTMUQ0PD09PamkhXTIXaEBEiABAoSYCAJkECxCXACQLGPAOsnARIgARKoOAI9Z1f4oBCquI6xQyRAAiRwKQSYlwRIoOoIOMkEkh3NCO16B/4tz8H/6tPuPrJ/J6z+bsBKQ2lNIQOOAY6Bih8DOhFH4vwpBN55Bb7X5Fooyn+zaorl91bdvaHKOxwFbD+w1apyDuw+CZBApRNg/0FgoCkAABAASURBVEiABIpOgBMAin4I2AASIAESIIHKI/CkDYUAoPmKG2hIgARIIEOAWxIggeom4MSiiJ87ifAH2xB460UMPP8IvC8+jsjBXbADA6L8c+Tnk6aADBQZ8DyooDFgB7yIHNgJ83kUsyJKcPsb7kQAO8L54tV5V1T9Wnmi1dl39poESKCaCLCvJEACxSfACQDFPwZsAQmQAAmQQAUS0Fr3A4r/2IOGBEiABFwC3JAACZCAS0A7NqxQAInWc4gc+gC+N15AzyO/RN/TDyBydD+saBiOpKSAHDgOOAbKdQzYFhJdbfC9+SL6nrrP3UePHch8BoUrv8tRrWKrdAdgB6uYALtOAiRQHQTYSxIggRIgwAkAJXAQ2AQSIAESIIHKI6A0+gEdq7yesUckQAIkcDEEmIcESIAELiSgRUlmh4NI9XQgemw/Bl56HF2/+C76n7wP0cN7YOIuzMUQEiABEihNAk40AvOJk95HfoHeh+9BcNc7SLQ3u9cy7ZhpTaXZbrZqBglohGt0bXIGa2RVJEACJFAEAqySBEigFAhwAkApHAW2gQRIgARIoOIIOEoPAIoTAEBDAiRAAgAIgQRIgATGIaBtG+YzAZZ/ANGj+zDw7EPo+snfo0+UaNGj++Ek5GeV1gCFDDgGOAZKbAwkzp2E94VH0fnjv4P3xccQP3tClP4h6FQqc6zGuf4xuqoItCuHKwBU1RFnZ0mgGgmwzyRAAiVBgBMASuIwsBEkQAIkQAKVRsCj6/qkT/wEgECgJQESIAESIAESIIFJERDlnpkQYMeiiJ06iv4nfo327/w39D70M4T3vQ8diwFJUaxZNpQGhQw4BjgGZmYMOALasqCTSaQ72+Df8jw6vvdX6HngJwjv3QE7Goa5drkTlUBDAgUIKISTTporABRAwyASIIHKIcCekAAJlAYBTgAojePAVpAACZAACVQYgRo71S9dkqfTsqUlARIggeomwN6TAAmQwCUT0OkU4meOw7xl2/79v0TvE/eKwm07Ut0dsEIBOMkEwCW2L5kzCyABEriQgLm+WCG/u5x/4L3X0fvwz9B13w8Q3PEmrIAPVPhfyIwhBQloMWfDnR94C8YykARIgAQqgwB7QQIkUCIEOAGgRA4Em0ECJEACJFBZBOzGBVwBoLIOKXtDAiRw0QSYkQRIgASmloCTTLpLbHtffQpdv/4e+p++H6Gd7yB25hhSPZ2ww0Fo25raSlkaCZBA9RDQDuxYBKm+biRaz4qi/y30PXUfeh74MQLvviZh5zLL+1cPEfZ0SgjosEdprhI4JSxZCAmQQOkSYMtIgARKhQAnAJTKkWA7SIAESIAEKoqA7+yrIWgEAXl6VFE9Y2dIgARIYJIEmJwESIAEppGAWRnAKOj8W19B39P3o/+5B+F/5xWYTwXEz51E2tuXWR1gGtvAokmABMqfgJk0ZN7mT7ScReTwXgTf24KBFx5Fz0M/Q+C915BsOw9tpcu/o+xBEQmoXsdRfPu/iEeAVZMACcwAAVZBAiRQMgQ4AaBkDgUbQgIkQAIkUGkENHQ3oPh9P9CQAAlUMwH2nQRIgARmioBOJd0VAML734f3lScx8NJj8L3xvCjvXkf44G7E287BioSgHQdaGkUBOXAcVPUYcOSakexuR+T4AQR2vAXfWy9i4JUnMPDiYwjuegfJjmaYSUYyTGhJYCoI+OWEC01FQSyDBEiABEqVANtFAiRQOgQ4AaB0jgVbQgIkQAIkUHkEeqRLnAAgEGhJgASqlgA7TgIkQAJFI2D5vYidPIzg+2/B/8Zz8G95Dr7Xn0Vg6yuIHduHdG8nYFtQ2qGQAcdAlYwBy9uH+KkjCL3/plwPnhF51r02BOW6ED2yF+m+bvBN/6Jdtiu7Yo1+BY8PNCRAAiRQuQTYMxIggRIiwAkAJXQw2BQSIAESIIHKIqCgOAGgsg4pe0MCJDBpAsxAAiRAAiVAQGvY0QiSHS0wCr7gzrfhf/MleF9+Av1P3+9OEIifPQE7HBAlsKYIL0XhOKiQMeDEY0i0nEXog/fcN/u9QyuDbHE/FZJoOQOz9L9ZGaQErlZsQgUTUB4VQJ0KV3AX2TUSIIGqJ0AAJEACpUSAEwBK6WiwLSRAAiRAAhVFIPMJAHAFgIo6quwMCZDApAgwMQmQAAmUIAGdTiPtH0Ci7Tyixw8isP1NeF99Cr2P/wq9T90PM0Eg0XoWTiJegq1nk0iABMYi4CSTiItSP7RnG/qffwQ9D9+DgZcedz8FEjn4AeLNZ5Ae6OX5PRZExk0PAa07fQ0y+KandJZKAiRAAsUnwBaQAAmUFAFOACipw8HGkAAJkAAJVBKBWqW7pT+cACAQaEmABKqTAHtNAiRAAuVAwLwhnPYNINnZ5n4ywP/eFvQ+/QA6f/199D51HwIfvId4dwdsrWFLhyggB46DkhkD6XgM0ebTCOx8B71P/hqdv/g2+p55EL53XkHk6H45r1uR9va5q4Box5y9cvBoSWDGCeg0tBPC8eOpGa+aFZIACZDADBFgNSRAAqVFgBMASut4sDUkQAIkQAIVRaC+B5orAFTUIWVnSIAEJkOAaUmABEig7AgYBaGTTMCOhGDeEo6eOAz/G8+j574foOP7f42+x36B8K6tSPV2lV3f2GASKHsCZhJOOJiZqLPlOfT86vvo/NHfoO/RX8L/9kuInjyCtN/rnr9mBQ9tW2XfZXagUggor4bHvCBQKR1iP0iABEggnwD9JEACJUaAEwBK7ICwOSRAAiRAApVDoL9law+U4tqxlXNI2RMSIIFJEWBiEiABEqgAAtqBtm2YzwbYoniMnz4Onygeu3/+bXT801+g//FfIfT+20i2nocTjQKpNGBZULYDpUEhA46ByYwBRxLL+Ya0JedSCjqZRLLlrJxj72DgmQfcSTgd3/sr9D/xa4R2bUWys8Vdyl9bafc8hZb8oCGBEiSgMQAFzhwrwUPDJpEACUwVAZZDAiRQagQ4AaDUjgjbQwIkQAIkUFEElMJp6ZA8CZYtLQmQAAlUEwH2lQRIgAQqnIAdiyJ26gj8b76Anvt/iM6f/T16H/kZfFueRfTYfljefthBP5xoRBSZCcCxRf8DCkAGQNUzgFHaJxNw5Dwy54k10IuEUfbvfhcDzz+Mrl99F+3f/Qv0PPBjOceeR/TofphJOKAhgXIkoBDTHh0px6azzSRAAiQwIQJMRAIkUHIEOAGg5A4JG0QCJEACJFBJBLRGv/THFqElARIggaoiwM6SAAmQQLURMIrMRNt5hPfuQP9zD6Hznn9E76O/gPfVJxF8/y3ETh5GsqMFqf4eWGZiQCJWbYjY3yokoB0HTjwqyvuA+1mNZFcbEm3nEDn0AYI73oTvjefQ8+jP0XnvP6HnoZ+Isv8FRI8fQLq/F9qyqpAYu1yJBBTQK/1qE6ElARIggYokwE6RAAmUHgFOACi9Y8IWkQAJkAAJVBQB3QIFPrmqqGPKzpAACUyAAJOQAAmQQNUT0I4tyv5uRE8cQmD7G+h7+n70PPZLDLzwCPxvvYjgzndgVgqInzvpTgxI+/pFURqD+eRA1cMjgLIjYJT1ZhKMGcfJng7Em0/DrJBhFP2B99+C/+2XMfDy4+h78tei6P8pBl55EoEdbyJyeI8o+3vcz2yUXafZYBKYIAENRLVTF5pgciYjARIggXIjwPaSAAmUIAFOACjBg8ImkQAJkAAJVA4BBdUKzQkAlXNE2RMSIIGJEWAqEiABEiCBQgTMm9DmDejIsf1wJwU88wAGXnoMA68+5U4KCGzfgtDura5S1J0Y0NUGK+CDttKAFhUShRyKPAbsaFjGpBdmHBslf+TofoT27YBZ5cK/7XVR9L8E8xkMo+zvf/5hd3wH338bYVH0mxUyrFAAnORS6OrAsAomkIJCV6Bla6CC+8iukQAJVDUBdp4ESKAUCXACQCkeFbaJBEiABEigYgg4NfZZTgComMPJjpAACUyUANORAAmQAAlMmIBRiKZ6OhA9eRjBXVvhe+dl+N54TuT5jLyZ2fvffQ2h/TvdFQUSHS1IB3xwUkloUQhTNDlM0Thw0mmkgz5k3+KPnjyE0IGd8L/3GnyDY9H7RmZMZsapGavPwf/uqwh98F5mfLaeg+X3wkkmJnweMCEJVDCBqFyj+yu4f+waCZBAtRNg/0mABEqSACcAlORhYaNIgARIgAQqhYBSdhsUVwColOPJfpAACUyMAFORAAmQAAlcAgHHgR2Lup8PSLSdcxWqob3bEdz5FgKihPWbCQJbnoX3lSfQ/8KjMEpYs3JA9PhBxM+dQHqgF3YkJA3QFJAB8hg4yTjcZfo7WxE7cwyxU4cR3PEGAtu2wLy1bz5R4X35SXhff0YU/i/ALN0fePc1mDf8zQSVyJG9iJ08DDM2U71d7ljT6bSMNVoSIIFRCITlNGwfJY7BJEACJFD2BNgBEiCB0iTACQCleVzYKhIgARIggQoh4Du72zx97a2Q7rAbJEACJDARAkxDAiRAAiQwDQS0ZbnKVld529WG+PlToog9hPD+nQjtflcUtS/CLL1ull3ve+o36H3slxh46XEY5W143/swEwRSovS1fP8ve2cB2MaR9fH/SmZOYoeZmZmZqaFCypDCldu7XtuvvfZ6ZbgyXZlrSJNCGjAE2jRpqOEYwswO27Gt/eZt6tR2JFsrS7Js/x1NJO3Qm9+uZmfnvXlzBJquqwAGveIwQF4e8jKPIUcp5bN2pOP0+lU4vW4lMhf+DDESkeviwJfv4OC3H+DwrM9x5KdvjePHEr83PE+c/HPriTOb/1DX1hZk796O8wf3GsYCYlAi1x/4RwIkYJ6AjpNWzbLHfEbmIAESIAESIAESIAHXCdAAwHV2FSsnW0MCJEACJOAxAjr0HR4rnAWTAAmQAAmQAAmQAAlUagJ6bg5sWeeQe+K4UtYegWwnkK0U/WIgcEb2Z/99seGeXYwDDs38DAe+fg973nsBe//3Eg7/+DWOzE0wFMCn/limFL+pyN6/G7mZRwGbrVJzLevG64q/nFM5HxJkpf6p1UtxatWvOLZwjnHuDn//JQ7I+Xz/wvnc/+W7OBj3keEZ4rhS7B9P+h4nVyzBqTXLcHbzWmTtyLig2N+/BzmHDxhu+nMzjxnXj+GuX9VZ1u1m/SRQ4QhoOKt+WocrXLvYIBIgARIgARIgAZ8mQAMAnz493hOONZEACZAACXiOgKZp6z1XOksmARIgARIgARIgARIgATsEdB16Xi5s57NhO3cWeWdOI/dkJkThm3P0kLHFwOkNq3H6j+WGgcDR+bNwMOETyCrxvR+8jJ3/fRw7X/k/7P/iLaVU/hCHZn2O44vn4cRvyUqh/BvObU9F1p7tRpDy7UhQ6Q+JMUY+I3kXZidXLjEYCkfheUhxPRj3ocH4QOwHBnPhvkvx3/vBS8b5kHNy6PuvcFQp9Y+KUl9W68u5k20fdqQb2z7IOc3NPAoxGsg7dQJ5Z0+rcMZm/+KsAAAQAElEQVQ4/+KiX8/Lq/TngwBIoIwInLCes+4qo7pZLQmQAAmQAAmQQCUlQAOASnriizSbX0mABEiABDxJwGY77sniWTYJkAAJkAAJkAAJkAAJOEmgcDKbDbotzzAUEE8Ces55Q2FsGA1knzNWhmft2oaz6ZuMLQQyf5mPYyk/4cjP8Tjw9fvY/9mbRtj538ew/ZkHjLDj+Yew5/0XDMOB/V+8dfH9WOJsw9Dg+KKfL3k/ufIXow7xWlAW4eSfXhLsyZZ/7OjcBBz4VrW5QJvy2yeK+vz2F3zf+9F/DT75nISZGFoIQwmZiqdszSB8JZzL2GwwF48ONuGfnXXxfOg5OTDOUW4uDGW+OneGlwZdL3xO+Y0ESMCXCOQB+rHDhxee9iWhKAsJkAAJkAAJkEDFJ0ADgIp/jp1oIZOQAAmQAAl4lICmLfVo+SycBEiABEiABEiABEiABJwi4PlEel6usSJdDAcKhhNKyZ75ayLshaPzv7uwAv6b93GgDMLRxNl25Soo68nVS3FuayoKtin/8/lD+z0PljWQAAmURwJnoFvSyqPglJkESIAESIAESKB8E6ABQPk+f+6RnqWQAAmQAAl4lECebj3o0QpYOAmQAAmQAAmQAAmQAAk4Q4BpSIAESIAEvEngnKZhmzcrZF0kQAIkQAIkQAIkIARoACAUKnlg80mABEiABDxL4MTOxdtVDWdU4IsESIAESIAESIAESIAEyowAKyYBEiABEvAqgSzY9D1erZGVkQAJkAAJkAAJkIAiQAMABaGSv9h8EiABEiAB7xDY6p1qWAsJkAAJkAAJkAAJkAAJ2CXAgyRAAiRAAt4lcM6q22RBgHdrZW0kQAIkQAIkQAKVngANACr9JUAAJEACJEAC3iCgAxu8UQ/rIAESIAESIAESIAESIAH7BHiUBEiABEjAywSytfNhB7xcJ6sjARIgARIgARIgAdAAoLJfBGw/CZAACZCAlwjoO71UEashARIgARIgARIgARIggUsJ8AgJkAAJkID3CGjIVZVtPXhwPrcDVCD4IgESIAESIAES8C4BGgB4l7fP1UaBSIAESIAEvEPAomOld2piLSRAAiRAAiRAAiRAAiRwKQEeIQESIAES8CIBHTk6kObFGlkVCZAACZAACZAACVwkQAOAiygq5Qc2mgRIgARIwEsELFbrei9VxWpIgARIgARIgARIgARIoCgBficBEiABEvAmAQ15Fl3f680qWRcJkAAJkAAJkAAJ5BOgAUA+iUr5zkaTAAmQAAl4i8DhbYO3eqsu1kMCJEACJEACJEACJEAChQnwGwmQAAmQgFcJ6DgPTVvh1TpZGQmQAAmQAAmQAAn8SYAGAH+CqJRvbDQJkAAJkIAXCTxhg4YNXqyQVZEACZAACZAACZAACZDABQL8nwRIgARIwNsEcjVd2+XtSlkfCZAACZAACZAACQgBGgAIhUoa2GwSIAESIAHvEtB1fbt3a2RtJEACJEACJEACJEACJACQAQmQAAmQgLcJ6GeP7Fyy39u1sj4SIAESIAESIAESEAI0ABAKlTOw1SRAAiRAAl4noG30epWskARIgARIgARIgARIoLITYPtJgARIgAS8TECH9puXq2R1JEACJEACJEACJHCRAA0ALqKobB/YXhIgARIggTIgQA8AZQCdVZIACZAACZAACZBA5SbA1pMACZAACXibgKbrGd6uk/WRAAmQAAmQAAmQQD4BGgDkk6hs72wvCZAACZCA9wnY6AHA+9BZIwmQAAmQAAmQAAlUcgJsPgmQAAmQQBkQ0NeWQaWskgRIgARIgARIgAQMAjQAMDBUvv/YYhIgARIgAe8T8LeelxUAp7xfM2skARIgARIgARIgARKorATYbhIgARIgAe8T8LPhD/CPBEiABEiABEiABMqIAA0Aygh8GVfL6kmABEiABMqAwLns4DxV7W4V+CIBEiABEiABEiABEiABbxBgHSRAAiRAAl4noJ89FJ7JZ3+vc2eFJEACJEACJEAC+QRoAJBPolK9s7EkQAIkQAJlQcA/5Nx5QF9fFnWzThIgARIgARIgARIggcpIgG0mARIgARLwNgEd2hZs2qSe/71dM+sjARIgARIgARIggQsEaABwgUPl+p+tJQESIAESKBMC/qcixQPAvjKpnJWSAAmQAAmQAAmQAAlUPgJsMQmQAAmQgNcJaMAKr1fKCkmABEiABEiABEigAAEaABSAUVk+sp0kQAIkQAJlQyA83JqrwZIO/pEACZAACZAACZAACZCAFwiwChIgARIggTIgoGkry6BWVkkCJEACJEACJEACFwnQAOAiikrzgQ0lARIgARIoIwIZGT/n5GnaxjKqntWSAAmQAAmQAAmQAAlULgJsLQmQAAmQQBkQsOig4X8ZcGeVJEACJEACJEACfxGgAcBfLCrJJzaTBEiABEigDAnYNOiZgH6iDGVg1SRAAiRAAiRAAiRAApWCABtJAiRAAiRQBgRyjuxYsqgM6mWVJEACJEACJEACJHCRAA0ALqKoJB/YTBIgARIggTIlYMvNOwNd42qAMj0LrJwESIAESIAESIAEKgEBNpEESIAESMDrBDToG7xeKSskARIgARIgARIggSIEaABQBEhF/8r2kQAJkAAJlC0Bf2jnoGFb2UrB2kmABEiABEiABEiABCo6AbaPBEiABEjA+wR0Xd/q/VpZIwmQAAmQAAmQAAkUJkADgMI8Kvo3to8ESIAESKCMCZzXbVnQsLuMxWD1JEACJEACJEACJEACFZsAW0cCJEACJFAGBHTNuqIMqmWVJEACJEACJEACJFCIAA0ACuGo6F/YPhIgARIggbImUNUv8Kyu69wCoKxPBOsnARIgARIgARIggQpNgI0jARIgARIoCwKaZltTFvWyThIgARIgARIgARIoSIAGAAVpVPTPbB8JkAAJkECZE9ixY2E2dOyGhtNlLgwFIAESIAESIAESIAESqJgE2CoSIAESIAGvE9CArFyL/3avV8wKSYAESIAESIAESKAIARoAFAFSkb+ybSRAAiRAAj5BQIduOQEdh31CGgpBAiRAAiRAAiRAAiRQ4QiwQSRAAiRAAt4noB72d9i0vBPer5k1kgAJkAAJkAAJkEBhAjQAKMyjIn9j20iABEiABHyEgEXTjilRMlTgiwRIgARIgARIgARIgATcTYDlkQAJkAAJlAkBbZO/LfB8mVTNSkmABEiABEiABEigAAEaABSAUbE/snUkQAIkQAK+QkD3w2kd2O8r8lAOEiABEiABEiABEiCBikSAbSEBEiABEigTAjo2BWcdzymTulkpCZAACZAACZAACRQgQAOAAjAq9Ec2jgRIgARIwGcI5GRlndV07ZDPCERBSIAESIAESIAESIAEKg4BtoQESIAESKBMCOgaNu2rBRoAlAl9VkoCJEACJEACJFCQAA0ACtKowJ/ZNBIgARIgAd8hcGrv70cB2xZAt/mOVJSEBEiABEiABEiABEigIhBgG0iABEiABMqEQJ5V11KxahUNAMoEPyslARIgARIgARIoSIAGAAVpVNzPbBkJkAAJkICPEdA0yxFoln0+JhbFIQESIAESIAESIAESKN8EKD0JkAAJkEDZEEiHxXambKpmrSRAAiRAAiRAAiRQmAANAArzqKDf2CwSIAESIAFfI5AH/QR021Ffk4vykAAJkAAJkAAJkAAJlGcClJ0ESIAESKAsCOhAus1iPVsWdbNOEiABEiABEiABEihKgAYARYlUxO9sEwmQAAmQgM8RsOqWgxq0XT4nGAUiARIgARKolARCI4IRWTXMiRCO6JpVUL9pLdOhWbsGaNejudtC1wFt0XdU50obOvVp5TaW+eeldZcmaNCstulzK9dD7YbVUSUmwolr6MJ1Fh4VCn9/v0r5e/Noo1k4CZAACZBAmRDQNKTnZGXRAKBM6LNSEiABEiABEiCBogRoAFCUSAX8ziaRAAmQAAn4HoHzuf6HlFR7VOCLBEiABEigkhKwWi2IqBKGajWi7IbaDWLQvH1Dh6Fd9+boNaxjsWHEtL4Ye/WAEsPE64bgshuGOhGGYNJNQzH11hGmw+W3j8JVd45xW5h+91hce9+EShuuumus21jmn5cr/jba9HnNvxam3DIcl93ozDV0Ic3E64dg3LUDS7w25fodPrUP+o7sXOy13mNwe7Tt1szh70V+S41a1kX12lXt/t7kdxgVHV7ueyM2gARIgARIoIwI2PRN9SIbnCqj2lktCZAACZAACZAACRQiQAOAQjgq5Bc2igRIgARIwAcJnKqZeVIHDkFDrg+KR5FIgARIoNITsFg0VK0eiRp1qxUKDZrVQpuuTS9Zed25X2sMGt8dQyf3uiRMmTECoqwuGkSBe6VSuF5xxyjYC9OUwlzy2gtTVZmTbxl2QeEqSlcHYcJ1gzH+2pLDgHHd0HtEJ6eCrLxv0aERzAZZJS5KVneF0PDgSn2discGd7HML6dm3WhDgW723Ep6Ub73HNLBqWtIrrV+o7tg5OX9nLo+5To2jAscXOdG3E1DMfmW4bD3e8k/JsYKYohi7/d24dhou7/V/N/umKsGXPL7zv/Ndx/U7pJ+QTwrtO7cBHUaVi/Uj+T3K4HBAe6+hlkeCZAACZBA2RA4rumWHZs2xZ0vm+pZKwmQAAmQAAmQAAkUJkADgMI8KuA3NokESIAESMAnCaxalQNN26vbkAn+kQAJkAAJlIqApgExtaoYSjZRtElo3KouOvZuiW4D2xUKo6/sD1l5XDBc/8BE3PHElYXC7f+6Ajf+YxKuU3EFw/R7xmHarSMhCviCYdJNwzBm+gBI+UXDkIk9MGBst0tCP6UA7dK/DTr0amk3tFaKw4bNa8NeaKCO125QHVHVwosNfv7WUrFlZhLwBQL+AX4Ijwot9lqvGhMJ+e3b+73kH2vapr6hpHf0m+vct/Ulv9OCv93h0/rY/Y3Lb37iDUMv6Rekj5h220hcc9/4S/oS6Vdu/b9phfod6YdufWwarrxzzCX9lPRZfUZ0LtSfSf/WSvUT9ZrUNNpep2F1471W/RgEBPr7wqmjDCRAAiRQWQjsh0U/XVkay3aSAAmQAAmQAAn4PgGL74tICUtFgJlJgARIgAR8loBS/u9TSqtDPisgBSMBEiABDxMQBZW4uZdV9fmh28C26DuqixH6qfeR0/pesiL37qevxsOv33Ix/PO1W3DHk1dhhlKm5YcblPL+ijtGY8qM4RfDVPVZXIkPVgr5gqHHkPaGsUDH3i0vvouCUFyGi8KwYGjYvA5qNYhBzXrRhYK4FRd3/mERISgarH5WD5Nk8SRAAt4gEBwSeMnvO//3Hl0zqlCfkN9H1G5YHY1b1UPBfiT/s3hNKNjvyGcxQpDtDgr2UfmfJ94w5GJ/lt+3XXPvONzyyNQL/d+ffeBtj1+Ov79848U+Mr+/vOWRKYX606vuGoNRV/Qz+tv8frfn0A6GF4j8PlnexcDAwftOawAAEABJREFUG3xZBwmQAAmUXwL6HuiWk+VXfkpOAiRAAiRAAiRQ0QjQAKCindEi7eFXEiABEiAB3yWg1EH7NeCw70pIyUiABEigeAJVYiLQqEUdNGld1wjdBrTF0Em9L4YpM0ZAVrjmh7+/ciOe++J+PP/lhfDUx3fj/heux91PX3MxTL973MVVtFNuHWGsqu8zohMKhtZdmqJRy7qFgqz8lVWv+aFGnWqGC/8q0RHID1Hqc0hYEIKUEq9goIK++PPMWBIgAe8R0DQN4vGgYB+V/1m2fcjvz/Lfo2tWMQwPpO8rGMRLSNF+snPfNoX6UjE0GH1V/4t97lTVZ8u2JGJAULBfvvfZay/22/n99yNv3grDY8H/TbvYzxfs/+WzbIuQf3+Q9zqNqsNiUaNf7+FkTSRAAiTgJQLaZn9//YiXKmM1JEACJEACJEACJFAiARoAlIioXCeg8CRAAiRAAj5MIFfLOQZoJ8A/EiABEihDAoHBAWjevsHFIKtAx149EPnh/uevU0r6C+Gxt2/Duz//62J49rP78NBrN+Pvr9xkhJsfnoKptw6/GIZN7oXO/VpfDM3aNriglI+JRBUJSiEvq+bDo0IN997yLgr64NBAGEEp6kU+P38/FAxUIJXhBcOqSYAEfJVAiXJZ/Swo2JfK58CggAv9bX6/GxpkeDmQ/rhgMPps6bf/DA2b1za2LinYxxfs/+XzTQ9NNu4N+feIx965HW//9PjFe8hr3z0C8eBy/wsX7jF3/ns6ptwy4uL9Z8z0gWjfs/nF+1P9ZrWUrEHgHwmQAAn4IIHtByLPcns/HzwxFIkESIAESIAEKisBS2VteOVoN1tJAiRAAiTgywQydyzbYdP03UpGXQW+SIAESKAQAYvFAquf1QiyGjQgyB8SgpTCPkQpaIwQFoywyBCER4YaoV2PZhAX0p36tkL/MV0x+ZbhRrjh75fhgRdvwEOv3myEV+IfwvvznzTCG7MfxYMv3XgxXHvfeIy/dtDF0LJTY7TseCHUa1oLFqulcFByWv4MmkWDpjkOhRrILyRAAiRAAm4k4P2iVHdfbJ8v94T8+8PFd+tf9xAx9Grcqu7Fe4wo+4dP7X3x/jPhukEQo4D8e9T/vXUbXvvuYePeJfcwuX898sYM474m9zfxVJB/35P3AWO7Qu6J+SFcjM3+vF/K1g3GffTP+6kYm8k91giB/sa917gHK3k1TfM+XNZIAiRQjgjox6Dp+7FqVU45EpqikgAJkAAJkAAJVHAClgrevsrdPLaeBEiABEigHBDQdiohj6vAFwmQQAUmoCndgZ+/FYFBAUYQpb2sfJdQrUYUYmpVQfXaVVGrQQzqNqphBFGE9BraHhKGTe4Ncc087daRuF4p8+97/jpIkH2dxaX+y3H/gIS7nrracMl8++NX4Op7xmHE1D5G6DWsI1p0aIgmresZQRQf4B8JkAAJkEDFIVAJWyJK+4bGNjQX7m2tuzQx7nn59z7ZUuaOJ6407ovy/nLshXul3C+f/vRe4z4q91IJ1943wbjPyr123DUDjXuv3H+7DmyLZm3rG/dluT/XrBeNGHW/lvu2BLmPSxDjguDQIOMeL/d6MZYD/0iABCoHAR37NBvd/1eOk81WkgAJkAAJkED5IUADgPJzrkxLygwkQAIkQAK+T0CDTQwA6CrQ908VJSSBSwjIykZRPoSGByOiSiiia0YZSoHaDapDFBISmrapjzZdm6Jt9+boMaQ9Bo7vZoQJ1w3BlBkjjHDLw1MM5cSdT03HP1+9GY+/d4cRRFlx7f0TIWHiDUMwYGw3Y1V/576tIXs7S6hRtxoCAv0vkY0HSIAESIAEKhcBttYcAfE+IPfR/NBNKfrlPithxLS+xr1X7r+yjcGDL99o3Jfl/vzgSzfgb0/+ZVSQfy+fdNMwjJja27jHy72+S7/Wxv1fxgDN2zeEjAkk1G9ayxgriBFBteqRCI8MgYwjgkMCIcaC5lrB1CRAAj5BQNN222w45BOyUAgSIAESIAESIAES+JMADQD+BFEB39gkEiABEiCBckBA07WdGkADAPCPBHyDgCj1ZQVfZNUwVFUT86LMr9eklrFqXibx23Zrhq7926D38E7oO7Izhl7WEyMv74sx0wdg0k3DjdWDV901Fjf+YxJuemgSbv2/abjnmWtwl1LuX6eU+ZNvHg4JA8Z2Rc8h7Y3QuHU91GlUA7KqUOr2DRKUggRIgARIoBwRoKheIiCr/WVsIPdtCfn38j4jOmH0VQOMe7zc5295ZKpx/5cxgHjlkXGBhOvu/8vTwGU3DVN5+hvjiKGTe6PPiM7G+EK89nTo2QIy5mjVqTEatagLGYvUblgdVaIjIGMUCV5qMqshARIogYB6nt+Rp+v7SkjGaBIgARIgARIgARLwKgEaAHgVtzcrY10kQAIkQALlgYAFfjt1DdwCAPwjAc8SsFotasI8HLLaTibsm7VtAAldlDJfVub3Ucr8UVf2w+gr+0Nc/064bjAuu2EIZA/hqTOGY9rto3DVnWNw1V1jcM1943H9gxNxzb3jMeH6IZCVgoPG90DXAW2MvYabt29gKPNr1I1GZLVwzzaMpZMACZAACZAAiMCXCYRGBBvjAjH0q9e0ljFW6Ni7JboPaochl/UyxhEy9rj2/gnG+OK6ByZg+t1jjTHHlWrsMfW2EZCxyJRbhqtxx2DIGGW8GqfIuEXC0Em9IGMZCR16tYB4HJAxjtQn456qMREQj0W+zIiykUD5JaCfh469J/fUPVF+20DJSYAESIAESIAEKiIBGgBUxLMqbWIgARIgARIoFwQON8QRTcdBaMgtFwJTSBLwMQKyx66sxqtepyrqN6uF1l2aGCvm+o/piiETL6zOv+JvoyHh8ttHGor8abeONFzvi9veyTcPw+SbLoTLbhhqTKrLRHrfUV3UZHoHtOveDC2N1Xd1DJe90TWrgKv0fewioDgkQAIkUNkJsP0VioDFYkFUdARkzCFKfNlOSMYi4hHA8ECkxij9VJBxixFuHHpxLDP55uEXxzjTbht5Ydxz+yhccceFsdCUGcMNjwMyRhKvBe3/9DTQqGVdyFiqWo0o+PlbKxRPNoYEPEpA0w7Bou0E4vI8Wg8LJwESIAESIAESIAGTBGgAYBJYeUlOOUmABEiABMoJgYULc3Xdtg06zpYTiSkmCXiNQECgvzEZXa9JTUOp37V/W4hiX1bJjb92EG597HLc+ug0w93+tfdNwPS7xmKqUu5PnTHCWMU/Znp/NcndD4Mn9MCAsd3QdUBbdOrTCq06N0ajlnWMIJPrMskeFhnitXaxIhIgARIgARJwJwGWVbkJ+Af4QcYyEsRgoGHz2sYYRwwGZNzTuW9riLJfxkNDL+uFUVf0g4yRxl87GOJVQMZNV905GjKWuu6BiZihxlYyxhKPBBNvGAIZc8k4qpsaR8lYrHbDGNSqHwMxwKzc5Nl6ElAEbDiQp2O3+sQXCZAACZAACZAACfgUARoA+NTpcJswLIgESIAESKAcEdA0bFXi0gBAQeCr8hAICPJHjbrV0KR1PXQb1A59R3aGTDJfdecY3PTPyXjo1ZvxwIvXQ/bNvfnhKYYb3Km3DjcmoWWF/pBJvdClX2t06tvKWPUv7m5l9VqdhtVRq0EMIquGIywyFCFhQZUHKltKAiRAAiRQGQmwzSTgNAHxnCSejGSMVCUmwtiaQMZNDZrXMbYOaNmxEWR7Ahlj9RraAYMn9oSMucZdM8jwLCBjMcNA4P+m4e6nr74wXnvpBmPsJmM4MSroP7qrMa6TbQjqN61lGHM6LSATkkB5I6DhsL9F21fexKa8JEACJEACJEACFZ+ApeI3sTK2kG0mARIgARIoTwQ03bpOycs9AxUEvioGAVmJVqt+NBq3qovug9sZrvinzBiBWx6Zgruemo5nPrsXT/7vTqXgvwG3/+sKyISxxMuqtD4jO6Nr/zaGYYCh0G9UA7XqxxhucKvERBqrzWTiOjgksGLAYitIgARIgARIoFQEmJkEPEPA6mdFUHAAZMwVUSUUVWIiVIhE7QbVUbthdYhyXww5m7draIzdZAw3bEovTLp5mGEscOtj03DXf6bjwZduMMZ+//7wLtz77LXGeHDSTcMwdHJvDLmslzFebNSiDmT7Ac+0hKWSgAcJ6Prew/Ut2z1YA4smARIgARIgARIgAZcIWFzKxUy+TYDSkQAJkAAJlCsCWqg1TQfOlCuhKWylJiAuX2XCt33P5hhz1QBMuG6woch/6L834cVvHsSrMx/GY+/cgQdfvhE3/H0Spt46ArJqX1zwt+3ezFDmyyRvVLVwQ6EfGh5srNQPCPKHGA/IhHOlBszGkwAJkAAJkICzBJiOBMqYgKYBMnaTMVxgUIAxphMPTDJeFI9MUdUijLFfzXrRxjZMMh4cPrU3ptw8DFNnDDfGi39XY8inProbb/34GJ7/8gHj2B1PXAkxFJCxZq9hHdG8fQOIoQD4RwK+Q+CkZtF2YuHCXN8RiZKQAAmQAAmQAAmQwAUCNAC4wKFC/c/GkAAJkAAJlC8ChzctPK1B3wENnDgoX6eu/EqrAVarBfmTtQGB/gj8c4WXTNiKcr5DrxaQlVwy8Sr7wYpy/+lP78U7cx7HS9/+HQ+9ejPu/Pd0TLh+MMZMHwDZY7ZJm/qQiV6ZAPbzt8LPz2rUI+5mLRYNmnYhlF9wlJwESIAESIAEfIsApSGB8kRA0y6MBS0WC4zxodVijBdlzChjRxlDiqeB5u0aGFsRjLy8rzHWvOHvl+HBl27Ew2/MwPvzn8SbP/yf4U1KxqfXPzjRMBQYcllPI0/7Hs0REnbBuFS8F4gXg4A/jUylDquq06LqB/9IoPQEjttg21H6YlgCCZAACZAACZAACbifgMX9RbLEMibA6kmABEiABMohAV3TN0PH+XIoOkX2QQKaphkr6UWpHxoRYqyyF6V+tZpRhtvWhs1qo8eQ9hg4rhsuu2EobvzHJNz37LV47N078ErcQ3j28/vwtyevwnX3T4BMvPYZ0Qmi3I+pVQVWpdT3wSZTJBIgARIgARKojATYZhKolAQCAv1Rq0GMMT7tPbyTMV69/PZREK8Bdz41Ha/O/Cdejv0H/u+d23D/i9fj5n9OwdRbR2LY5N4QbwKd+rQ0xsS16sdAxsdVq0caRqxhkSEICglEYJC/YcRaKeGy0c4T0HDYqmlbnM/AlCRAAiRAAiRAAiTgPQI0APAeay/VxGpIgARIgATKJQHdukHJTQMABYEv5wjISqng0CBEVg1DtFLMy36sDZvXQbN2DdCuR3NjcnPwxB6YeN1gXHnnGNz++OX42xNX4on//Q2PvHkrrn/wMshE6dDJvdC5X2s0bl0P0TWjjNVYzknAVCRAAiRAAiRAAmVLgLWTAAk4IiBGqzG1qkLGxx17t4Rh+HrjUFx7/wTc+tjlxpj48XfvMMbHt6nv0+8ei0k3DsPwKb0xYGw3dO7bGq07N/R5hmEAABAASURBVEHTNvXRoFlt1GlYHdFqzF0lOgIhYUEQQ1uLRXNUPY9XBgI2ZGZZLDsrQ1PZRhIgARIgARIggfJHwFL+RKbExRJgJAmQAAmQQLkk4GfRVinBs1TgiwQuEggMCjAU/NXrVEP9prXQvH1DiFvTbgPboe/oLhimlPfjrhmIqTNG4Op7x+Hmh6dAVj3d+e+rcPU944zV/QPGdUMXpeCv36w26jauebFsfiABEiABEiABEijnBCg+CZBAqQhY/SzG+LhhizoQI4G+ozpj7NUDMUWNrW95dCrufe5aw6vAjQ9NwjX3TTDG3BOuG4wRU/tADG3F+4CMy9t0bYrWXZoYZYlRbkSVMMNIgFsNlOr0+HrmHGja3tMZSw77uqCUjwRIgARIgARIoHISoAFABTvvbA4JkAAJkED5JHDYErpLSX5cBb4qEQFN0xAcGghZeV+vSU1Dwd+5byv0G9UFw9XE4uir+mP8tYMx6aahmHbbSFz5tzG45t7xkH1Qr7pzjDFB2X9MN3Tq08pYnVS9TlXIXqeVCCGbSgIkQAIkQAKVlgAbTgIk4HkCYZEhkK0CGreqa4y5e4/ohFFX9jcMbcWbgIzLxfD26rvHYcqM4Zh8yzA1fh9kjNNlKy0xFOg5tIPhUaBZuwbGtgUXthwI87zwrMGTBE7pGjZ6sgKWTQIkQAIkQAIkQAKlIUADgNLQ8728lIgESIAESKC8Esj4ORvQZf9Avbw2gXI7JiBuQsVlaJPW9SArhAZN6IGhk3rh8ttHGop92ZP0QhiBKbeMUBOHavLw5mEYdUU/9BvdxZgwlNX/dRpVR2S1cPj5Wx1XxhgSIAESIAESIIHKQIBtJAES8AECMi6vViMKMtaXLQPadW+O/mO6GmP9iTcMweSbh6vxvQozhhseBMRz17RbLzwDXH77KFx241AjrRgJtOvRHE3a1EPNutUQGhHsA62jCMUQOAWbRgOAYgAxigRIgARIgARIoGwJ0ACgbPm7uXYWRwIkQAIkUL4JaOuU/DQAUBDK66t2gxg0blUP3Qe1MybyJt00DNc/OBE3/mMSrr1vPK64Y7Qx8Td2+gCMuao/Bk/siT4jOhuriVp2bGTsLyqTh2IwoGlaecVAuUmABEiABEiABDxOgBWQAAmUBwL+AX6QLQGia1aBbDXQuFVddO7XGt0GtsOQy3pi2JTe6rlgACZeP8QwFLji9tG42vD4NQm3PDLV+DzmqgEYMLabsU2B5JdnjsAg//LQ/Ioro4ZTNmBzxW0gW0YCJEACJEACJFDeCdAAoLyfwYLy8zMJkAAJkEA5J6D9phpAAwAFwVdfFouGyKphhrv9rv3bYOTl/YwV/Pc+ey3+/vKNuPnhqbjugQmYdPMwjL6yPwaN746eQzqgfc8WaNmxMRo0r43aDasjPCoUoREhvtpMykUCJEACJEACJODrBCgfCZBAhSDg52dVzwXBkG0BZKsBeV4Qz1/tezRHt4Ft0Wd4R8NIYNw1A9Vzxyj1rDHReOa497nrjOcP2RZMPAn0Ht4J8nxSv2lNVImOAP88SiAPOvaeiD6zx6O1sHASIAESIAESIAESKAUBGgCUAp6vZaU8JEACJEAC5ZtAToB1FTQ1lVC+m1EhpA8I9IO42+/Qq4VS4vfA9LvH4rbHLse/P7ob/3ztFtz6f9Nw1V1jlZK/n+His1XnxmjWrgHqNq5h7BFaNSYSYZEhCAwOgMXK4VaFuCjYCBIgARIgARLwIQIUhQRIoHIQsPpZId7BLngRiDKeNeSZQ7YWk+ePPiM7G1uGTb11hPF8cue/p+Mfr96E/3xyD8RI+eZ/TjaMlsXzWOOWdVCvSc3KAc6zrcwB9M1YtUq9e7Yilk4CJEACJEACJEACrhLgjLSr5HwvHyUiARIgARIo5wROpS08quna+nLejHIlvijnW3ZshL6jOhsuN+944ko8pZT8r8T9E4+8cauh6J922whjUq1Tn1aoXrsqZI/PyGrhhoI/KCQQAYH+0DStXLWbwpIACZAACZAACZRrAhSeBEiABAwCssWAPI+EhgcbzydR0RGoVj3KeG4RI+WuA9thwnWDMHXGcDzw0o2GMfMb3z+K5764H/c8cw2uvmccxHNZx94tId4D5PnIKJj/FUfgvA5sKS4B40iABEiABEiABEigrAnQAKCsz4Db6mdBJEACJEACFYCArv5WVoB2lF0TlB5eJq3ElaZMhgUGBSAoOBAxSnHfvmdzY/XLdQ9MxAMv3oBXEx7Guz//C/e/cD2uvW8Chk/tY+yrWaNuNQQE+UPy+/n7QVbdWCwWaBZVeNm1jDWTAAmQAAmQAAmQwJ8E+EYCJEACJRPQNA0W9QwjzzMS5PlGQqB6RpItB9p0bWp4M5t4wxDc8cSV+L+3bzeej16d+bCxvYB4PRs7fSB6Dm1vbIEWVS0c4uEsoMCzkjx7SR2oRH/qqTDbD/ryStRkNpUESIAESIAESKAcErCUQ5kpsj0CPEYCJEACJFAhCOiavqpCNMTDjdDURFZAoD+CQ4MQHhVq7HNZvU41NGhaG90HtsW4awfhyjvH4KFXb8ZzX96Hpz+5B+IOc9JNQ9FnRCe06NAQIeFBHpaSxZMACZAACZAACZCABwiwSBIgARLwIAHZckC2F+jSvw3GXzcIN/5jMv7x35vwwtcP4t8f3GUYB1x3/0RMnTECPQa1Q8c+rSBG1NE1qxjPZRHq+UzKCAzyhxhSe1DUMilaB04d3rH0jzKpnJWSAAmQAAmQAAmQgJMEaADgJChfT0b5SIAESIAEKgYBf01bVjFa4r5WBAUHQPa8FNf79ZrUgux32bZrU/Qd2Rljrx6A6XePw22PX47H37kdj751K258aDJGXdHPiJf9MUPCgt0nDEsiARIgARIgARIggTImwOpJgARIoKwIVImJQINmtdF9cDsMmtAdN/xjEm577HI8+b87DSOB2/91Ba6+ZzzGXTMIA8d3R4deLdCiQyM0bF4bdRvVgDzTybOdeBIop8YBOnTQaL+sLkDWSwIkQAIkQAIk4DQBGgA4jcqnE1I4EiABEiCBCkLg0PZf1urA4QrSHFPNCAj0M1aM1G5Y3XAx2aFnC3Qb2BaDJ/Y0FP1Tbx2BWx6Zgrv+c7URrvjbaAyb3Bud+7ZCo5Z1Dbf9pipkYhIgARIgARIgARIofwQoMQmQAAn4HAHZCkC2CGjYog469mmJIZf1xOSbh0MMAh548Xrc+tjlhrHA5FuGY9w1AzF4Qg/0Gt4RHXq1ROvOTVCvSU3UrBdteHcLCPT3ufYVEEiHpv1W4Ds/kgAJkAAJkAAJkIBPEqABgE+eFrNCMT0JkAAJkEDFIqAtrVjtKdwaq9WCiCqhxgqQ5u0bousApeRXE0AjL+9nuJicoiaFxH3/dQ9OxE3/nALZk3LguO5K0d/amBQKCQsqXCC/kQAJkAAJkAAJkEClIcCGkgAJkED5IyAr/0XJ37V/GwwY2w2X3TgU190/AderZ76r7x2HqbeOxKSbhhnGASMv72sYCPQY3B5tuzWDGBVUr10VoeHBSveulXHjdeg224oyFoLVkwAJkAAJkAAJkECJBGgAUCKicpCAIpIACZAACVQoAmpKY21FaZC4dqxVPxotOzZG90HtMGJaX2NiZ8otIzBlxgjIvpFTZww3Po+9eiD6jOhsTPLI5FBYRAgsFkUD/CMBEiABEiABEiABEjAI8D8SIAESqEAERKkfXbOKel5shI69W0IMv+W5ULy//fW8OMJ4XpTvEsQLXP8xXdGqcxM0alkHVWMi4DWvAbp2zBqMCvO8XoEuJTaFBEiABEiABEigCAEaABQBUh6/UmYSIAESIIEKR6BcegAQl4+yol8U/aOu6Idr7h2PG/5+Ga66ayxkAmfiDUMx5qr+GDqpF3oO7YDWXZqgQfPaqBITCT9/a4U7iWwQCZAACZAACZAACbibAMsjARIggcpAwOpnRWTVMNRqEINm7RoYxgF9RnTCsMm9MGb6AIy/dhCmzhiBK+4YjWvum2A8d067bSRGTO2D7oPbo0WHRqit8sLNf7qmrz+S+uspNxfL4kiABEiABEiABEjA7QRoAOB2pF4vkBWSAAmQAAlUMAJabu4GQD/rq83SNBiu+Nv3bGHs7XjNveNw51PTjf0dr75nnLHCf8S0PuitJmg6921tTL7Iiv7omlEICgmExlX9vnpqKRcJkAAJkAAJkIBvE6B0JEACJFDpCciWcBFVwlC3cQ00alkXbbo2RZc/txYYeXk/9Tw6FNPvHmtsJ/fAC9fj9sevwOSbhxvPru16NEet+jHGc6krINWj8EJX8jEPCZAACZAACZAACXibgMXbFbI+dxNgeSRAAiRAAhWNgC3g/GnVJp9wKxisFPZ1GlY3VuzLvoy3qcmTJz+4C/c8cw2uvW88xl0zSMV1RLtuzYzJl5r1olG1eiRCwoJhtXKYoc4jXyRAAiRAAiRAAiTgJgIshgRIgARIwBEB/wA/hEYEo2pMpGGwLkboLTo2QodeLTBwfDfj2fXa+ybg7qevxv+9dSvuffZa3PTPyRhyWS907NMS9ZvWRGCQP4r/sywvPp6xJEACJEACJEACJOAbBDgz7xvnwXUpmJMESIAESKDCEQg4Uy0XurbB2w2zWDS07NTIcNEvKyYee+c2PP/VA/jna7dA3PkPntAdsi+jKPmr1YiCrLoICQuCTLRwVb+3zxbrIwESIAESIAESqHQE2GASIAESIAHTBCxWi1LsB0CeXWVbAXmWrV6nGlp1aoxuA9pi8s1DcfM/p+Dvr9yE5758AP96/2+45ZGpuOzGoejcrzVq1K0G2ZJAKj62w5ok7wwkQAIkQAIkQAIk4OsEaADg62eoBPkYTQIkQAIkUPEIHKx79Dw0/ObOlomC3qomPvz8rYbCPqpaOJq1rW/skXjbY5fjmc/uxbtzn8D9z18P2TtxwNhuqNekFsRlf2BwgJFHJj3ESMCdcrEsEiABEiABEiABEiAB5wgwFQmQAAmQgPsIyDOyGAf4+fshINAfgUEBCA0PhnjA6zawLUZd0Q/yrPzUR3fjnTmP47kv7j8Zm/bYzPjU5CdjtyROid+a0jV299Lgj7enBMVujA1I0VP8YmNjre6TkCWRAAmQAAmQAAmQgOsEaADgOjtfyEkZSIAESIAEKiKBVatydE1bpZqWo4Lpl5+f1VDch0eFokpMpLFioVOfVhgzfYCxkkFWNDzz2X3GCofJtww3VjVE16xiuh5mIAESIAESIAESIAES8BoBVkQCJEACJFCGBKpWj4xQE+njoOmPWyxaHPJsK7RzZw+H5+SttvhFf3YszfaotXO1a2amLWr1ZVpi49lb5teeuTmx2hfpcyJiN24M0HVdK0PxWTUJkAAJkAAJkEAlI6DGLZWsxRWquWwMCZAACZBARSXgn5t3BtC2oIQ/UfaHRYQgplZV1G1cE01a10PXgW0x5qr+kP0N73/+OsiKBVm5MPbc2ffkAAAQAElEQVTqgRBDgOq1q0I8AYB/JEACJEACJEACJEAC5YQAxSQBEiABEvA1Ahq0UEBrBU2/XKn3n9Bt+NiG3E0BOtbmaH6zbVbt9RAEPmwJ3H/lzK1JAxPSkzp/szmxeUJ6St0v1/1YJSUlxQ/8IwESIAESIAESIAEPEKABgAegeq1IVkQCJEACJFBxCfgFn9bUpEHBBoprwogqYahVPwZN2tRH+54t0Ht4R4y8oi+uvHM0bv2/abhPKfxv/MckjJjWFx16tTBW/4N/JEACJEACJEACJEAC5ZsApScBEiABEig3BDRNC4Omd1UCX2XT8U/YtE9sedo83abPslrxHqA/FxgU+MCROrZr4rYsmBCXmtgvduuCdl9v/rnhF+lzInRd55y9gscXCZAACZAACZCA6wQ4mHCdXZnnpAAkQAIkQAIVl0C9JlWzqtertqN2gxi06twEvYZ1xLDJvSCr+MVt//S7x0IU/VffOx7Dp/RB227NDGV/QKB/xYXClpEACZAACZAACZBAJSXAZpMACZAACZRvApoGf2haPQ3aQKXgnw5YHtWAj9SxLzVNe8+Sq70SYPX/TyAC/pmQnnJn7OYFV8Wlzh8yMyOlrfpet3y3ntKTAAmQAAmQAAl4mwANALxN3H31sSQSIAESIIEKROCLZXMi4lPntYxNSxwWn5Z0299fu/mftz9+ed8pM0Zg2q0jcPntozDh+iEYOK4b2vdojrqNaiAkLKgCEWBTSIAESIAESIAESIAEHBDgYRIgARIggQpKQCn/Q1XTWkHThurQpmu69jB028tWq+UVTbO+bLPlvWTT816MT096Ni4j6cGE9KRrYjfPHzB7W3KLzw7Mk7wqO18kQAIkQAIkQAIkUJgADQAK8yhH3ygqCZAACZBAeSUQq8daZ2bMq264+UtPvCk2bcF/gqoGvqvD7y0rLC+qdj1p9fN7oHbD6gNlZX+dP5X9FosG/pEACZAACZAACZAACVQ2AmwvCZAACZBApSKgaX46UEO1uQOgjdCgXQEdD2k2/TF1/D9WP+vLObl4K+SU30fx6ckvx6UlPRi/JXlabHpi65mbE6uBfyRAAiRAAiRAApWegKXSEyivACg3CZAACZBAuSLwTercDuqB/MbY1KRntfSq39jy/GZqmvaORdeetMByt2rM5ZqGwTp09YCP6uqzvzrGFwmQAAmQAAmQAAmQQGUnwPaTAAmQAAmQAKCpVwR01Nd1dAH0IerzNAC3W6A9BE1/3grtM5tV+y4+LemHuC1JTyWkpVw/MyNp8A+7k+qk6Cl+Ki1fJEACJEACJEAClYSApZK0s8I1kw0iARIgARLwXQJfpaZEz8xIHBmfnvRPFT6PT0tc46cFfAcLnrNouFODNlE9uvdRLWijQh0VwlXgPVlB4IsESIAESIAESIAESKAwAX4jARIgARIgAYcEdD1Yhx6t5hgaXjAMQD/1ebRmwT06bC/YbPg0+5yeciQ9LyU+LenLuNTEBxLSUoZ+s3lJc4dlMoIESIAESIAESKDcE6CyoXyeQkpNAiRAAiTgQwS+W5/UJDY18fL41KQ3VPg9QLOl22xaHHT8CzquALSOgN5IhRgAYSrQ8l5B4IsESIAESIAESIAESKBEAkxAAiRAAiRAAuYI6JA5f1loIHMQdQGtmQZNFiFMg6b9R4ftOz/r+d/jUpP2JqSnxCakJz8dl540NTZjbtOV+kp6IwT/SIAESIAESKD8E5DBQPlvRaVrARtMAiRAAiTgTQJPPPGEJVaPtb63cqV/rL4x4LuM5C5xqckPx2UkJ8SmJmbmBSLDomnfQMOdKnRTskWpIIr+IPVOZb+CwBcJkAAJkAAJkAAJkIArBJiHBEiABEiABNxCQFOl+Kn/ZJ5C5isiNQ21dd02Vdf1RzQdsRabf/r29BP71DxHclxq0ktxqYlX/LB1UbM56XMCL8yH6FaV1qKCKkaVxhcJkAAJkAAJkIDPEqABgM+emmIEYxQJkAAJkIBHCcjD7XfbU6ISNs2tFZ86r2W7qwdMtWZE/zs64sRPlvQDB/Ns+kpN05/RbPokpfiP9KgwLJwESIAESIAESIAESKDyEmDLSYAESIAESMCLBJRmP1rNcwzSNDygadrX2Xm5aWf1wBPRkSfnWtKTXk5IT54Rm7qgd0J6St2Za+dVj926IDJle0rQE/oT1DN48TyxKhIgARIgARIoiQBvzCUR8sF4ikQCJEACJOA+ArKyXx5Y5eF1Vnpi6/i05B5n9IDrbTn6K7rVfx406yrdZvtG1/VHdGCYqllW96s3vkiABEiABEiABEiABEjAswRYOgmQAAmQAAn4AIFANScyGNDuAfCO1WL9BbptpS3Y/1tLnuW5o3l5M9pk9Bsan76gU/zWRc1kMcUP+34IoVGAosUXCZAACZAACZQRARoAlBH4UlTLrCRAAiRAAqUgoB5ata+2JdaYmbaoVdzmBQMt6dWmWW2We3Vb3ku5uvYtoC/WoL2rQ78BGtoBWgj4RwIkQAIkQAIkQAIkQALeJ8AaSYAESIAESMAnCehADTV/MlAJdxts2muajnnQ8RPycj/UrQFPZZ8KurVNRr/JCWmJQ2PT5neclTGvXuzGlDCVni8SIAESIAESIAEvEKABgBcgu7cKlkYCJEACJGCGQIqe4hebmlTnu4zkLnFbkifMTE++MyDP8pgNuS9pVsuHuo5PVXgCmna5KretCgEq8EUCJEACJEACJEACJEACZUyA1ZMACZAACZBAeSJgqaWk7QdNvwma5RXo+NKma59aYH0tz+b3b4uf/vdvUxfckrAleXxCelJn8cSYsj0lSOXhiwRIgARIgARIwM0EaADgZqAeL44VkAAJkAAJFEsgRSn85SEyLjWxX3x64tVH0/IeUze75/JseEnT9Fd14HXo+t9UIaNVaKxp8FfvfJEACZAACZAACZAACZCAbxGgNCRAAiRAAiRQjglogL+ac6mtmtBfzcVcD01/3KJZXtct+n91NUej5maeO5JteypuS9K98akpE+PTF3WamTGvOrcOUMT4IgESIAESIIFSErCUMj+ze5kAqyMBEiABEriUQEJ6St1ZovBPS7rtSHruK7pue1vTtJeh4xn1/hA0XG24ptPQEPwjARIgARIgARIgARIggXJAgCKSAAmQAAmQQEUjoAGy4r+xmqcZpEOfDot+v2bBE4Dteei5r+k2v3fbpPZ5Ky496aHYLcnjZ2aktJ2TviwC/CMBEiABEiABEjBFgAYApnCVeWIKQAIkQAIkoAjM3JxYLSEjcVBcauID8VuSvtRttm/yLJa3lcL/XxosMwCMU6EboNXTgUDwjwRIgARIgARIgARIgATKFwFKSwIkQAIkQAIVnoAGpf4HIqGhuWpsPzWHc5mmWW7WdPzDYtVfsun6x+f0M/GxqYkfx6UlPTgzI2VkQlpi45UrV9KbowLGFwmQAAmQAAk4IkADAEdkfPI4hSIBEiCBykkgdmlscGz6/AHxacl3K6X/13lWJOo27RNo2qOwYCo09NF1va16r6kIBarAFwmQAAmQAAmQAAmQAAmUYwIUnQRIgARIgAQqKQENfqrlVaGjGXS9qw4MVUqMq9SxR2w22/90Xft5R0TmYjU/9Gl8auLf4tMXdPps7bxQFc8XCZAACZAACZDAnwTUvfPPT3zzfQKUkARIgAQqEYHYjHldxLo7IS3le0t0tZ0W3TobsD2rQZtigaWDQlFfA6qod1p9Kwh8kQAJkAAJkAAJkAAJVCACbAoJkAAJkAAJkEA+AQ2aFqBdmAOqC8NbgNZD07QroWnPa7AmhQb7pak5pIVxaYmvJaQlX5WwY3Et8I8ESIAESIAEKjEBGgCUo5NPUUmABEigwhHQde2JJ56wxMbGWmO3zGukHtRujd+SHB+flpRpsfmtVA93L+qwiTv/GNX2SEALgQY/HbqKAv9IgARIgATKgICuq174z1AG1bNKEiABEqgUBNhIEiABEiABEiCBYgnIvJAsCAlVzydVdKC2OjBAg3a3elr5Uj+fsy8hLWl7QnpSXHx60j+/SV3YLVaPtT6h6xaVXoPOeaVi6TKSBEiABEig3BOgAUD5OYWUlARIgATKPYEUPcUvdmNK2FepKdEJm5IaxKWnXNb2yv6vWzpWS7VY/LapB7V3YdEnq4YqZb/6ny8SIAESIIEyI6AmxpCbk4fsrBycPZ2Fk8dPY/fWA/jpy0V4/dEvsPinlSrufJnJx4pJgARIoAITYNNIgARIgARIgARKSUAHGuo6pkDHs35a3u+W9GrZbdKTkxMyUl6KS02eMnPTvLZfbUus8d32lKjY3UuDZXFKKatkdhIgARIgARLwGQI0APCZU1GSIIwnARIggfJHQB6eZm/5JTx264L68VsS2x9N1ydYA2z/52/R42xWbNCgJ0DT/6Za1kQFvkiABEiABDxIwJZnMxT2WWezISHzyClkHjmJ44dP4vC+Yziw+wj27zyMXRn7sSN1L9LW7cSypLWYF/sLPn/1e7z890/w1O3v4PvPUrBxZQYO7DqCnOwcD0rMokmABEig4hDIy80z+l7pfyXId8etYwwJkAAJkAAJkIAHCFg1YAB0/X7Nglibn3WVf462MC9Xf9dyLutOv84xw2I3L2gnHipnbk6s9vH2lCAPyMAiSYAESIAESMArBGgA4BXMbqiERZAACZBAOSEgK/y/37KoUXxacg9rh2rjc63n79Jsljd0DXN12GJ1HQ9puj5Q0xBWTppEMUmABEjA5wjkKWW+rMo/ffIsTmaeuajAFyW+KPC3btwFCalrt+OP37YYYcXCDVj04wokz15uhLj35yHu/fmIfXcuPn7pO7z31Ld458mv8dKDH+OZu95XCv+P8dkrs/HjFwuxavFG7N91uBAH/wA/WKzWQsf4hQRIgAQqK4Hsc+dx7NAJHNxzFFs37UaG6ofz+195X5a0zuh78/vg5cnr8cfSC/3z2t9SsWXNNiOfeFo5ejATZ06eg/T15ZVnXq4N585kG55kymsbKDcJkAAJkEBFJ6AFqLmpltD1ywH9BZvN9rPFov1gsVjf1/20h8NzbNfPzEgcmZC+uPPXm39uKPNduq5mtyo6FraPBEiABEigQhCgAUA5OY0UkwRIgAR8lcB7K9/zj01NqiMK/4T0xCmWAP3+81rOs+rh6X31WPSZejh6WtMxXtO0Who03nd89URSLhIgAa8RyFJKohPHTuPE0VNG2Lv9IHam7TPC9tS9hhJo7bJUFAyrl2xSyvuVF0OKUuLP/XYJfv56ieGSf+aHiYhXynwJX73xIz55eZYRPnwuAW//62sjfPh8gpFm1sdJkLBi4XpIWLVkIzI27MLeHYdwQCmuZGWqMzDCq4QiKCTAmaRMQwIk4AYCNpuuFKpZhveN/D6j6PuebQcNJfSJP/uXou+Z6rh4/Ciar+B3UV4X7H/sfRZltXgKkXwH9x41tgjJOZ/rhlaWjyJ0HZC+ZQPADgAAEABJREFUXAyjNq3ait8W/IH58Usx65Mk1c/Ow2evzMKnL80y+t78PvjTl2cZfa/0vxI+eek7vP3Ehf5Z3j94Lt7I99WbP+E71U///M0SSF+/+pdNSN+wE0cOZCI3N69cADqflYNNqzMwL+4XLJ2/Rsl+XOlWFLRyIT2FJAESIAESqNQENK0BoA1V9/oHALxjs1libbacd/y1gKetAbYH4tMTr49NSxw2MzW5g3gJUGn4IgESIAESIAGfJEBFjE+elkuE4gESIAES8CkCP6z8ISR286J2CekpU6Ijmv3TasGzStH/ig7tDTW79yQ07XIlcHsVuMpfQeCLBEiABITAvp2HsEApiGYrxc53HyVi5p9BlPZxxmr8eYh7bx6+ffdnfPPWnELh67d+wpev/3AxyKr9ud/+ggUJSw0FkSjx1y1PhYRtm/cYK1BlFaoo+6RuTwSrnxUWi8UTRbNMEvAqgdycXBw9mOly2LP9INLW7YB43JCw5Y/t+OPXzVg6b43dsG3zbpfad+TAcSTOXIb4D+bjYp+R33f8+R6v3md+uOBi/5Lfz+S/S9+T8MECh/mlXOlfivZBRb9/+87PF8uQ8qTc7z9LRtJ3y4y2i2HT+Qq4RYgYOexK368U/msMZX7C/+ZDWHz1xk/44fMULEtcaxhv7d91BGIY4eyJVuNonDx+BpJv68Zd+D15HebH/2p4aPla3Q/i3p0LOa8/fr4Qa9S1dWjvMeTl2pwt3uvpjh0+gTlfLTaCyC3GDIf3HVePCbrXZWGFJEACJEACJFA6Anq4pqE7LLhK1/GEBsvrGrRXdU1/Ubdank5IS35MhatkUczMjHnVU1JS/MA/EiABEiABEvABApyx84GTULIITEECJEACZU8gdmNKzYS0xKFxaYn/yA4Pft3ql/eqrtue06E/oh6CrlEPRL2ho2bZS0oJSIAESMA3CWzfsgc/fbUISbOWGSsiZcWohI2rMgzloSgQMzbsxN7thy5RRIrHAN9sFaUiAc8QyM7KMX4H8ptYtzzNUKraW4le9JisNhbFqYQ5Xy/G12/+hM//+32hIMrs40dOQlbUS/rPX/3BSCdpXQmiABbFuWypIUGU8AlKCf/dJ0mwFxb/uNIlaNlZ55WC+BAO7TmCXen7LvYb0nfkh02rt+L3lPVKQf2HwyAryvPT23uXvqokg4i9Ow4hff1OQwYxdvh13hrMj1sKMQKQtguTb9/+GQt/+N3YosSlBvtQpuOHT2LFog0QRb8Yac36JBnJqi+Xa1O8AMi5cZ+4hUsSLw470vZhpapfDL9mfrAAYhTw3UcLsGFFuuEVonCOsv925tQ5yHY0IolsVyPXpNz/hKN6XpDDDCRAAiRAAiRQXgmEaUBrHRimQ79VhX/puv4MdP0Vm8369tG6thfi0xP/Jl4CZm/5pfYTTzxB/Ut5PdOUmwRIgATKOQHegMrDCaSMJEACJFAGBFK2pwTFps3vGLcl6Qb18PKhxV//2gbtNQ3aQ9C069UDzmAlVhMVglTgiwRIgARIoAQCjVvVw4TrBmPSjUMLhctuGIpewzqidoPqJZTgO9Gy+t9q5aOE75wRz0giSs1D+45h746DF8OpzDOeqaxAqaIwTP5uGWTbCnGHLp4xRKnuTPj+0xTM/WaJEebF/mpsm7Hk51UoGJYu+AO54q5e17Fv52FDUS6KXFdD6h/bjS08RClvhIz9EA8corg9c+Is/PysaNCsNlq0b4Qu/dqgY59WBVrr/Mcatath3DWDcP3fL8Ntj1+BO5+aboSx0weiRYeGCAj0d74wD6RUY0OljM422r5FMfl1/hpji5KPXvwOsz5OxIHdRzxQq2eLFOOrxXNW4vPXvsd3HyYaxlti+JB55KTnKi6mZJvNBvEssHFlOhb+sMLwEPDJS7OUXH8Y7IvJ6tUokVO8JeRXmn3uPMRTjXgD8GXPEOkbdmLFwg2GEY0YLUhYuWgj5HrO7weFf8G25beR7yRAAiRAApWWgBUaGqjQG9AmQ9fv0HXtMQu0V3Mt579qc0Xfb+LSkx9JSFsw5rv0pCbgHwmQAAmQAAl4iYDFS/WwmlIQYFYSIAES8BaB77anRCVkJA5KSE964kiOba4FllhY8Cx0XA3oAzWgtZKlqgpWFfgiARIgARIwQaBG3Wj0GdkZAyf0KBQGTeyOyTcPwy2PTMHE64cgPCrURKllkzQ8MgRhESFlUzlrNQiIslUUqobCOX2fsSJ866bdhvJq8ZxVcDbISu0vlHJTwqevzMKLD3yEp//2nhFeuO9DvPX4V3j3399eDK889CkO7z9uyODJ/86fzzGU83u2HcTBPUdUOOpUOHb4BE6fPGeEc2eyYPWzoGmb+hh/3WBcc+94pTi/HPe/cD2qxEQaW1gMndQLj751Kx586QbcoBTrU2aMQLeBbREaHlyq5lmsFjRR9d7wj0m4+z9X46q7xmDqjOEYe/UAtO3WzKWyA4L8Uat+DMSYqHWXJmjfo7kRhk3phesemIjrlfxVYiJcKtsTmWx5NogCfevGXUievRwfPBtvGFucz871RHVuLVNWsIt3iI+eT8DsT5KxaeVWU/vYx9SuiobNa6P/6K6XBDH4at6uAapWj4RmUaPrIpI7+1UU6dIHiBcMUay/8+9vjN+/9A3OluGJdLKlxsE9Ry8p+nxWjrF9wY9fLrwkzhcOSL8mWyzEvTf34vYWce/PQ+y7P+PTl2dd7AOlT3zung+Q308+e9f7kP7TmSDb+cjWIGIc5K02y/XxykOfGG3KPHLKW9WyHhIgARKoxAS0QHV3r6EAtNahD1D3+kmarv9d1yxv5+n4IT4tOTE+Lek/6n1y7JZ5jVK4ZYBCxRcJkAAJkIAnCFg8USjLdCsBFkYCJEACHiUwZ//imLjUxCvi05M+y8ux/QablqDr+Id6YOkHaM3Uu3pw0QLAPxIgARIggVIRsChFj6zQDQoOQOEQiIgqYajTsAYGT+xhBD9/1+ysgkIC0W9UFwyb0scIIy/vhyvvHIPbH7+iUHj2i/vw4jcPOgwPvz4DN/1zMgaN724oqVDkz6qUm6LgLHKYX50kcOrEGWxTyvqiIXHmb4Yb9ZkfLMC7T31jhJce/BgPX/Nf/P2Kl4zw2A2vK0X4Ecz99le8cP+H+O/Dn10Mbz72Jb549XvEKwWWs2HRjyuN1cNL5/+BZYnrkLFhF3am7zPC7q0HIO7NRZmXH86dVkp1df6dbKpLyYJDAzFyWl/8+4M7C12jdz01HU3b1ne6zGo1ogzF+N/+fRVGTOmNXsM7omOvloZi1viNaUBUtXBjdX4zpZDtPqidcc1ffe943P3MNajbqAY0TSVyusa/EjZsXgfX3DMOnfu1Rq0GMagaE4lIVZcYzhh1/5W01J+CQ4MQXbMKpG2Tbx5eak8AtepHo0nrehdDvSY1ERIWVCo5s86eh1xPCf+bjx+/SIGvrqDWbTr27TiEr974Ed+8/TNS126HeL2QFe3FAZA+vNvAdsb19vSn9+Dh127BPc9eiym3jrgkXPm30bjjiSsNw5N/f3CXkafnkA6IiAqVKkwHMbQ4efy0Iav8/t976tsy9bYgBghinGCvIXLek75bhnilWLcXX5bHxCCjm+oD5PqPrhGFatUjIddD5tFTxnYk+X2gGF3s3rrf6COlr9yeuvdiHyr9aHFhyZxV+P7zFMg2HN5oq8j+0fMzkfrHDkjdc75ZjJxyYIDjDTasgwRIgAS8SEAe7KKgQwaxrQB9EKDdr94/tFj8lx+tY/slLi353fj0xKtnrV9UD/wjARIgARIgATcRsLipHBbjMQIsmARIgATcT+Cr1JSW8WkpjyakJf1x9lTOIU3TvlYPI9eomlrqQBX1HqwC7xEKAl8kQAIk4DUCSs8oCvzWnZugYYs6LlVbp1F1XHPfeGOlsaw2nnTTUEOh2alvKxQM1apHIbJquMPQqGUd9Bjc3jAeeO6L+w3PBOBfsQSyzmbj9+R1eOfJr/HkrW/jznH/wYzh/7IbHpj6Ap6794NLQuy7cxH/v3mYG/sLVi/ZbIS0dTsM5dOJY6dgBKXoy8uzQQxKTp84izMnz/0VTp3DOSVH1rnzcDbk5uQiNyfPCHm5eRDlXX5DRek7eGJP/P3lG/HmD/+H9+c/iee+vN+uUUh+Hne8q3EJAoMDIErVgtdpux7Ncf2DlxnHS6pH8k6/exxEqS+r+f0D/SGu+B0ZrkidVj8r/AP8EBwSiEbqNyir6uU3CZN/wk1W59duWB1iLGMyu8vJxbCgQfPaaNaugakyQsKCcfnto/D67EeNc/ykUko/9OrNyA+PvXM7Xp35MJ757F5MVQpt6Z+EFUz+ybV1MvMMFv24AnO+VopI2YbBZBmeTC5K/hUL1+PZe/5nrKSX37TNphdbZbWaUQa7x9+7w/Di0mdEJ8TUqoqwyBDDi0RhY6+AC8Zf6voKCQ9GeGQoatStBslz40OT8J9P7sGN/5iExq3rwpU/UVbL73/1L5vxn7+9a3B2pRxP5xEjgMSZy/DjF77lCUB+q31HdsZ9z19vXPv/fO0WvPTt3/Fy7D9w2Y1D1Xmt4hBNfh9q7z0sIhSNW9VF/zFdIZ4feg7tgPY9Wzgsy50Rv6esh3hCkd+eXM+bV2/D5jVb3VkFyyIBEiABEjBPwKKU/zLnFqneY1T2Hhr0W6Frn+cG5u6KT09Mi09P+iwhNemarzNoEKD48EUCJEACJOAiAXXDcTEns3mHAGshARIgAVcJ6NBiN24MmH34l/CE9Dl149KThsenJr0Sn564LkCzrQNs/9GBDq4Wz3wkQAIkQAKeIVC7QXXUa1ILopD0TA3mSx0+tTfENbooSCT3mdNZhlJBPnsiyIrWT176DreOfAJvPv4ltm/ZayioPVGXu8oUt/Prf0+HKFiOHjhuKOhF+RcYFACrn/nHLjn/AUH+huJo/LWDcM/T1+CfSin7tFIS1qpfHSOm9TGUtaKUf2fOvwzlrKwqHjGtL2rVjyn1KnBRhA+f2ked9+GGQjlAKdDdxao05YgiSxSdxZUhin5xs962W9PikpUYJ8r0WvWjS0xXNEGAOuei2C163BvfQ5UyX/oQM3U1bF4bLTo2glyvxeUTLwPDJvfGI2/MwKNvzkDPIe0hBhJyrRaXr2jcuTPZWPj97xCPF7I3fNF4b3+Xa0pc/n/68mx88FwCSpJJjEjEu8SUW4bj/968FUMu64kIF1fvF2yrsOyplMP3PXcdZjw61fDAEKj6ALN8pUxxty8GRf97Jg5H9h9HSb8ZyeOuoOsosT6bzQbxBLBi4Qaf79vD1bkddUU/XHPveEifoFm0ElHJOavTsDpufngyxCPEgy/diCvuGI171bmdeP0QyPVTYiFuSJC+fkehUo7sP4aNKzMgRmSFIsrxF/n9ilcDMSyRz+W4KRSdBEiABC4Q0LVm0HGNruEzf1tORlxa0oa49MS3EtKSro/fOr/ZzD2J1WZvmXvmAloAABAASURBVB0euzGWnjovEOP/JEACJEACDgiYn4lyUBAPe4YASyUBEiABswRiVy6ITEhPqftNRlIna8Cha3Mzs97U9YClmo550HAfdK2dKtNfBb5IgARIgAR8kICsfBblgLz7inh+/n7o0q81GrW6sDJVVhLKCnNPybd3xyGsWrzJUCKtW5aG9/4TixWLNuDs6SxPVVnqcqvGRBhKeTGUKBjGXzcIXfq3MZTyolR3piJN6Zciq4Zh7PSBuPfZazH26oFoo5TZjVvXgyijJL5gOWJgIMrZjr1bYvLNw/CPV27C6Kv6o3qdagWTmfocEhYEcY/v52eFr/yJcifzyEnIFgrFyVSrQYxiNqC4JE7HiUcOpxP/mTAoKAA168uCrj8PePFNlNP+gX4er7Fu45q48aHJmH7XWNRtXAMWJ5SiBYU6c+ocls5fA1mNXJbKSFGM791+CG89/iV+W/BHQRHtfpZ+uV23ZpDtKMRAJjQixG46Vw9KvkB1/XQd0BZ3P301xl07yOg7rC78DkUhumrJJnz5xo/YkbbXa9suyPk8rn6n0pbiglwDCf+bj1VLNiInO6e4pD4R17JTYwwc1w1RVcNLlEe2E5h4w1DIeXS23y+xUJMJ5Pzv23moUC45NzvT92FH6t5Cx8vrFzEW3L/rCBbMXGoYFR0/fBJynyiv7aHcJEACJHApAS1AA9pounaHDnyMPGua7ayWnKOFvaz5V5k+c1tyh4S0xMY/pKZEf7w9JUj1gSr5paXwCAmQAAmQQOUkYKmczS43raagJEACJFAigdjYWKsM9uO3JLb/Ni1xqBZuuU/XbW/76fp89f4/XdeuBbR64B8JkAAJkEC5IRAeFYKQ0CDT8p5VSjXTmZzMIIqutl2bOZm6dMn27zoMWSGaX8qxQ5n47sMFhkvrU5ln8g/71LsoXkUpKm6eCwZZMX3zP6cYyryOfVpB3LSXJLh/gD+69GuDIZN6QlYFl5S+aHxoRDBGX9kf1943weWVptlZOZCV2rquphuLVlBG30V5lbZuZ7G1W60WjJjaF6JELTahk5Hiqt3JpD6RzGLVEKCuH28JI1uFXHv/RDRv3xAWi8VUtbKn+tL5ayEeM0xldFNi2ac+dd0OfP7f2di6aU+Jpcq2EgPGdMXNj0xF7YbVS0zvQoJCWYLVPWD4lD646q4x6NirBYJDAwvFO/NFFKSy4vvrt+Zg0+qtkDY7k680aaRO2ZrEmTKOHT6BOV8txsZVW33eE4C0p1GLupBtH+RzcaF15yYQzxpmfxPFlWk2bu/2gzh76lKjOfndiUGInCezZfpSerk3ibGgjA1++CwFce/PQ9J3v3nN0MWXWFAWEiCBSkegPTTcosHyUV6uvswG7Yss5D0ZnmO7/rutSSPiNy7oJIuC5qTPMT9wAP9IgARIgAQqEgFzT+gVqeXloi0UkgRIgATsE3hv5Xv+MqCPS03s59ex2rXZFv1hWLQ3rdDiLJr2uMo1DtCqgX8kQAIkQALlkkB4ZCiCXFD2yEo4TzU4MMgf9ZrWhH+A51cXG0qTIsvcM4+eQvKs5Vj00wrIKnCZ/PdUWz1RbrXqURBX/g1b1CmxeFl9L8YC/v6lY928fQOMnT5AKcPNO/4RLw8H9xyxq0AqsQEeSpCXm4cNK9KKLV2MMDr2aVlsGjORVaIjzCQv87QBgQGIrBruPTk0oL7qF8S9ebN2DSCGMGYq36yU0ukbdnldaZebk4v1y9PwlbE6fl+Jq4blOhg+tbexF7z0hWba6Hxa+ynFuOLyO0Zj8IQeCAkLtp+ohKOy4lsU7ZvXbPM66xJEw8E9R7EgYSnS1u+AnJeS0pdlfLWaVRBWgtcHq58VNetHG95aylJWWemfq/rMojKI54WtG3dBjC+KxpWn76dPnDW8iGxYkX5xS4Plyet97vouT0wpKwmQQPkjoIZhQSr00jTtDiX9O7qufQV/i3rXnzxnC7hzZlrypPi0eT1iU5PqyDyiSsMXCZAACZBAJSJAAwBfPtmUjQRIgASKEJiZtqBVXFri2CrhjR8A9Kct0P5r0/GGmrW8XyXtp0KUDl2N/9UnvkiABEiABMotAVn1HRBoXmnryQariSVD+RQeFQpZXR3oQfmia0bBol16Oztx7BQW/7gSc2N/wWHZ11r3ndXpJbJXzRElYpf+bUtMGqDYilv1EhM6kaDLgLbo0Ms1hfjurQdwcO9RJ2rxTpIDu49AZCqutoHju0P4FZfGTFxUtBeV6WYEc5DWYtHgjJcJB9ldOqxpGmrUrYYR0/qidoMYU2VkZ53H78nrcPLYaVP5SpNYVj6LJ4l5qh8R5XNJxkSyEn/QhO7oP6YrrEq5W5q6i81bTKRsxzH6qgHG1h7CupikDqO2b9ljrLbflbG/kIcVhxm8FCHeXrZu2m3Itm3znovKXC9Vb6oaMf7wK+EaCAkLghjxmTWGMSWIE4nlPOfl5NlNKbx3pO1T10E5uocWaIkYg2Vs3IU/lm4pdL2cPH4a4jGoQFJ+JAESIIFKRUA9GlVRDe6h5gtv1DXtJZumvwXd72WLpj1dNaLZPxPSkq9KSF/Qc0764hjxJqrS8kUCJEACJFCBCVgqcNvKfdPYABIgARKI3bgxYObmxOaxqYmXx21Z8GIeLK8q/cELanL3MTVZea2uoQs0hJIUCZAACZBAxSIQGh6CoGDXvDZ60sWzKFbDo0IRFhmC0HDXVqKW9kyJJ4Bf563BnK8X4/jhk2p+q7Qlei+/f4Af6jSsXiI7URy5i68orAZP7AnZk9psS/fuOARxIy3KFrN5PZF+WeJa5DpQaEl9NetFo11372xTIfUx/EVAFONN2tRDt4HtIAZMf8WU/ClDKX8P7DmilJG2khO7IYUomed+uwR7th+EGk8XW6K0q+eQ9ug1rJPLfXKxFRSILOmj9B/iBWDUFf2MPrik9PbixQjgpy8X4cj+4/ai3XJMDCxOZZoz6JA8otCdH78UB3YdLvG8uEVQFwsJDAmE1WpxmFs8BMg90mECL0SIB5e92w8VUo4XrPbE0dMQrxBnT58reLjcfD5x7BSWJ63F0YOZl8h87NCJS47xAAmQAAlUWgI6aqo5wz7qgek6dXN9TIftOR2Wl88i501Lh2r/iUtdcO03qYndnnjiCcc3tkoLjw0nARIggfJPgJ27755DSkYCJFBJCaSkpPjNzkhpGpeWdIPmt/9/Nj/tI4uGZzVNu1sp/4cDWivoWgj4RwIkQAIkUGEJ+AdYYfWzuNQ+WdHqUkYnMlWrEYX+o7ui76guqNuklhM5PJMk+9x5rFq0Ad99lIj9uw97phIPlKru5QiLCEZ0TVmc44EK7BQpddaqH4OOvc17ARAlUura7RCjCztFe/VQdlYOVizcUGydXfq1KdG4otgCGFkqAsFKMdqma1PI3udmCsrJzoGsyM85b3+1spmySkp7aN8xLPpxBUTZXJwxSX45Ldo3RJ+RnRFRxeP2tvlVFvsu3h069WmNEVP7wFUl86bVW/H9ZykOlcPFCuBEZF6eDSePmzMAkGLFCGDLmm2GbIf3HVd6CjnqeyFSXQtijOFIMjGAkeAo3hvHjyjF+OmTZxVD+yv8xeuCbAdx5IDnDEE81c7cnFxs+WM7Nq3e5qkqnC5XtlL44rUf8Pa/vjbCZ//9HrM/ScL8+F+xavFGpK7dgYN7juDc2Wyny2RCEiABEvAUAU2DP6DVg47eKkyDBXdrmuUpK7R32l3V77v41OQn49KSJ8VumdcI/CMBEiABEqgQBFybVawQTff1RlA+EiCBykRArG1jN6Y0jU9NuvNoHdvMHN02S9PxjKZpV6iBeR9AawRNCwD/SIAESIAEKgUBWUHoqgLh3NksjzESV9jdB7XDoHHdXFpR7k7BRCG8+pdN+PjF73Bo7zF3Fu3RsgKCAhBZLdyjdRQtPCg4AJ36tDK2cCgaV9J3URLt33UYNpt9RVJJ+d0Vn6oUPsUpFUMjgtGpbytYrFZ3VclyXCAgWwA0U0pz8RZiJnvGxp3IPZ9jJovptGdPZ2FFynqs/W0LcovxJJFfcJXoCHQf3A61G1ZXw3At/7CH3p0vVgwteg3vhL4jO0MMApzPeSGlKNrX/LoZv8xZdeGAu//XddVf2FwqVTzYrP89Hd++MwdZ53xTaSr3nuL6Q4tFK/PrZc+2A8gugd/+HYewbdMenM/y7O/OpQuhmEzHDp1E0nfLIAZq9pLJ9kD2jnviWHZ2jmFM9IfqUyQsS/wDSbOW4+dvliD23bn47JVZePvJb/Dygx/jpQc/wicvfYe49+dhsfrtiYGAbNNwyIe22fEEI5ZJAiTgwwR0yMKi+pqGLmqUP17XbPcqRdGrFqvf9wmpyT8npCc9EZeRNCp249yqPtwKikYCJEACJFAMAdWvFxPLqLIjwJpJgAQqBYH4rYuaxW1JurfdVf3mWgJsS6DhGUAfrZT+bdTnmgoClf4KAl8kQAIkUNkIBAYHwqwCzRuM1AQRApUyOSQ8GKLk8EadxdWRcz4XO9P24e0nvsLBcjKJLvtHu2rcURyL4uI0pZAS9/hiBFBcOntxp0+cxYYVGShrV9FL56+2J97FY607N0WVmAjINXrxID94nYCfvx/qNa5p2kBIXNLLynFPCazbdNVX7EXy7OXIOnfeqWpadGiEdt2bw6+EPd+dKqykRGbiNSA8MgS9h3dC227NzeS8mFb6zoQPF/iEd4+LQv35ITcnF5tWbcXMD+b/ecS33k4eP4McDxurlLbFuzP2w5GCPL/s3Nw8bFyZjlMnz+Qf8vl3MV5ZOn+NsTWNI2Hl/DiKc/fx5u0a4M4nr8KdT03H5bePxqDxPVCzbjWcOXkOx4+chBgj7N95GKLoT1+/C78nr8fC739Hwvvz8Pmr3+O1Rz7HC/d/hIemv4Knbn9HjWW+xpev/4C53/6CxJm/YevGXZCtGpzts9zdPpZHAiRQuQho0CJ06OIhoK1u0Yfpuv53LU//QvP3Xx6XnvRtfGrSnbFbF7WrXFTYWhIgARIo3wRoAOCj549ikQAJVFwCsalJdeLTEu+OS0tcDlvuOs2Cl1Vrhyqlvyj8wwGNS9fAPxIgARKo3AQ0zfX279l60PXM5TCnmpzCPjXB/sJ9H0JWjvp6E2Q1frXqkV4XM7JqOLr0b23aRb7wXbloA04eO+11mfMrzFSKFDFCyP9u771j7xYICQ2yF1WqY7UaVC9V/sqYuW7jGoipVcVU00VZJso9U5lMJJZtLH74YiFOZZ5xKld0zSi07d4M4VHecf3vlFAFEmmahpr1otFtYFtUU7IWiHL6oyiIv3rjR6fTO5vQpusorcJSjEEW/7QKn/93trPVei2dbrNBNdFhfVViIlE1JsJhvDciDuw5CvFUUFJd61ek48J2C3pJSX0iXhTqKUqBXpwHBrlneUtYMXiKVn1d+x7NMXhid0yZMRwPvXYLHn3rVvQY0qGQGCKXGF2I8c25s9kQjyQ4/yaiAAAQAElEQVTSH508fhrHD5/A7q0H8MfSLVj800pje6O49+bhhQc+wrP3/A/3XvYM7hz/Hzx569t45aFP1O/ie/z4xSIsT14H2aanPG7lUAgOv5AACfgeAR1qXlILgaZVVY+lTTUdU2HBa1pezh9qLvNAfGrymzPTkyfEpi+O8T3hKREJkAAJkEA+ARoA5JPwrXdKQwIkUEEIvLdypf/sw7+Ef705pWF8evKNSvG/wKJhM6C9pkHrrpT+QQAsaspFU+98kQAJkECFJSATnzvS9uH1R78w3KIeVJPTcqzCNtgNDQtXiqeAQH/TJcmksulMPpahZv0YaOqGaUYsmUj/+s0fsfa3VKfce5sp261p5Y4vwa2FOleYKAxbd2nqXOICqURBIVxFcVHgsNc+rl2WClEIOqqwSet6qNuoJqweWKntCaMCR+0oq+OHDxzDKaWEclf90TWroEp0JDStjC70Ig3Jy83DOnUNZWzYVSTG/ldN01C7YQ2IBwD7Kdx+1OUCO/ZpiS59W8M/0M+lMras2Yb09TtdyusoU25Onlu2ZZExwi9z10CMFKRMR/X52vELV/2F/8tCNtmy5fSJs85VrR5CZSudbCe9YjhXqGdSye/467d+wrkzxW9zdPTgcc8IUEKpmqYZfZ7VakGDZrVx9d1jMe22kQgODSwhZ+FoMS6Ra98INh26CmLwIFs17N1+EFvWbMeSn1fh+8+S8eFzCXj575/gkWtfxYzh/8Lfxj6FF+77wBhrf/3WHMz+NBlL5/9hGBaIccGFsBm//LwaX7/5k2Fo4PS1UlhMfiMBEqh8BDQ1f6mezuQJTasBTf+bTddnWXB+R3xa0qKE1OSH4zYn9f5qfWKN2I0pYbEbYwMqHyK2mARIgAR8jwANAHzvnACgUCRAAuWZwJz0OYGx21NqfpO2oFW1yFOX52Rmf+ZvzVsJXf8Q0IYCCFeBLxIgARKoVAROHj+D/z0diw0r0pEyeznmfLUIJ8pwRXF5gB8WEQz/APNKHZvNVh6aV6yMskpe07Ri09iLPHIgE9+++zOWJa6FrG61l6asj2maBWXlUlxWprbs1Mi0FwCov+XJa1EW2wCI4u+3BX/A0epwi8WCVp2bILIah1fqNPnMq3rdqqauM01NKcOF37wzDc5U95p5cb84k9RIExwahMat6iKyapjx3fP/uV6Dv78feg7tiAZNayt85vvM8+dzkTx7GXLUu+tSeC6nKEFllbMoMcuDktpzJJwved+OQzh9wjlPF1LqykUbnPaMIenLKogRmmwNUVL94jGmpDTeiJftkjr0bAFXjO5clU9+xxkbd18ca//05SJ88tJ3xtYCbz/x9Z/v3+Cz/86GeFLYtnk3srPOu1pdsfnk93oy8wxyc3KLTcdIEiCBck5A10JUC/rrmv6MZsWvgYFYYfGzvWMNjL4+flti+y83JTWI3Ti3Kg0CFCW+SIAESKAMCNAAoAygl1glE5AACZQ7Aq8rpf+sjEX1vklf0POMHniVJcf2ilXTkqHbPoeOiYBWDfwjARIggUpMQCYaxXWrIJCVvGnrdyJjg3tXHUrZFSlcUIiZb1Hm0ZPmM1WgHEf2H8ePXyzEL3NXl4nCuiSUgcH+iKpWNu6hZWVi0zb10bRtA9PKQtlmwd0rhUtiJfHbU/fg6MFMiCJQvhcN4v5c9mEOCQsqGsXvZUggJCwYfiYMmMIjQ2ERIwAPyJw8aznEOMjZoqvERKBdd9f21ne2jkLpSvlFtlxo2akxgkICTJckhjVbN+1xuxcA04IUk+HcmWz88HkyfksUI6TiV38XU4zXoqz+VkjwWoVFKtq38xBOOesBQOU9rdKKlxVHfaxKUuavzKOn8KNSZjsjiCjBnUnnjTRVa0ShdsPq3qjKdB0WqwWRaiwSWTXcdN6SMpw5dQ7LktZh5gcLsDx5vboenTdIKalsxpMACfg2AR1aPWi4Wrfp7yFXWxPor31i8fP/P4u16rT4tOQesVvmNZp3YF6ouueYt1oE/0iABEiABMwSsJjNwPSeJ8AaSIAEygeBWF23fr1+Xr3YLUmDayLwxhw95z9+sHyu6XhfteBKTddqqne+SIAESKDSE5DVRb8tWFOIg6zQkj1qc3PyCh3nl78IhIaHwN/f/68DTn7iXrDAscMnkPTdb1j4/e8QxYGaZHKSnueTWSyWEhWjopSTCXR44K96nWpo2bGRqdXZ+WKIItXbv9nVizfibDEun8VNu2wZkS8j332DgCj0zWxhUrtBDKwe2MJB+oKl81Y7DcVi0VC1eiRq1Y9xOk9pE7ojf7eB7VC9djVomvn59DMnz0LcwEu/U2pZdODcafcr6cVj0Nxvf8FK1R/IyuJSy+nBAkLDg13qX90h0vnsHBzed9y0B5xf565Glo9uAyBGo+I56sDuw04hMmPs41SBpUhktVrg50K/FhQSaBgO1GtSC5FVwxAeGQJ3/8n2Ng2b1Yafv9XdRRsGRYkzl2Lp/AtbeKTM+h2+ZJjh9gazQBIgAUcELND1gdBwHyzaB9Bsn1us/s+dPuV/d0JGytTY1KTus7fMr+0oM4+TAAmQAAmUngANAErP0N0lsDwSIAEfJ/DVtsQasRmJI7W0pHv9A/ye1ix4Q3WmLyuF/7XQ0RQazPtr9vE2UzwSIAESKA0BWTV8/HDhVekyoXto71GczDxdmqIrdN6wiBCo+0yFbqMnG3f04AnMi1uK+XG/XthuQvdkbebK9vOzFHtuc3PzcPzwCXjiTxQSLTo0NJQLZsvfmb4P27fsMZvN5fQnjp7CjrR9yD1v31BIlCJNWtdDRJUwl+vwREYxOJH9qj1RdkUts26TmvBzQVFWEo/liWthxpgmICgAjVrUgSeUYg5kdcvhWvWj0aJDI5fkFsXcTvU7O7TvWKllkWv/6MFMh+XIfU3TzBspSIHHDmUiZdYybFiZDlF0yzFfDNLHSigL2Y4dOoGTx82Pq/buOITUP7aXhcgl1rl14y7D8MNZ4zMzv/cSKy+jBA2UYn7CdYMx9dYRmHD9EIxXn0df2R9DJ/VCzyEd0L5HczRr1wA16lYzDAQ0zfxvSrY6kX7X3U2U8cve7QcNzz1StvQvSbN+g2zlI98ZSIAEKi2BQOhaM+j6NDVWeAa67R01j/rfXKv1P7GpiffHpSdPmL0tucVna+eFVlpCbDgJkAAJeICA6ms9UCqLLAUBZiUBEvBFArO3/BI+Ky25R1x64iOBudqrFpv2olL0P6nCNepxuzV0BIN/JEACJFBKAjJpJory3Aq2X6a4YreHRgwAMo+cshfFY6UgcObkuVLkrlhZz53Jwq/zVmPuN0twaH/plVvuohMUHIjQCPev6HNWvpr1otG8fUOIAsDZPJJOJvIXJCyVj14Jqet2GN4c1ESh3foaNK+DRi3rQlZt201QRgdzVB8uxgtlVH25rLZxy3olesYw27Czp7MMt/Fm8gUGBaBJm/pmspQyrfuyd+7XGtK3uFLiiWOn3LItj9hZFTeGEbY9Brd3RUQjz/5dhzHv21+xadVWrig2iBT+T4w4jh8pbHBZOIXjb4t+XOE4soxiRJm/+KeVpg3ifMVARLxq5OXaTNMTxb7co1t2bIS+IztjwNhumHjDECNMunkoJt8yHFNnjMDlt43C5bePwpV/G43x1w7CoPHd0b5nC9RuUB0BQcV7kAoODUS9JjVNy1ZShqyz2chU/UluAQ9f585kQ7Zm2rxmW0nZGU8CJFBpCGhV1Xxqb13HDRbgGQ36Czl5+n9Dgvyfj09Lui1u84KBsRvnVq00ONhQEiABEvAQAdXHeqhkFusaAeYiARLwGQIpeopffHpym/j0xPtzLdkf5mp4Uyn6H1ITW1coIdtq0ELVO18kQAIk4BYCslp02YK1+PzV7/HFaz9i345Dbim3rAvJVBPRGRt22RXj0N5joJLMLhrjoKyU9A8071Tm8P7jRv7y/p+44XZHG2TiWdzQfvPWnIsr0txRbmnKsIoHAA+43XVWJj9/P3RRysLqtc3Pq21evQ27tx5wtiqX04nyYItSFpw6bn/vYDFeaNq2Plxpg8tCOZlRlD7nlBLEyeSVPlmdRjVQu2EM3L1qeuum3TDbHwaoPreON/fsduPZF2Veo5Z1oGnmCz114ix2pO5Dbq59bxvmS7Sfo0p0BMZMH4BewzraT1DCUZtNx66MfYYyUfoH6SdKyOLVaPHaExgc4NU6C1Z27GCmSx4ApAzx1pSx0f54TeLLIqz/PQ0yhjR7nsXAtCzkLVqn3AdOn7R/DyuatuB3Gf/42fGIEhDoj6hqEcYWJQ1b1EHb7s3QdUBbDFSK/+FT+mDM1QMx5ZbhuObecbj+gYkYPrUPataNRlEjOfkunnNku4qC9brj86nMMzh+6FIjFNmOadbHSTjsBk8j7pCTZZAACfgQAU0LVHOtzVUYBU2fod7/pVktr1oC/L+IS098JiE9ccrsLb/U9iGJKQoJkAAJlBsClnIjaSURlM0kARIoWwK6rmsJOxbXik1NuuZomu0j6Pq3mq49rJT+k9Tnrhq0iLKVkLWTAAlUVAL7dx/BykUbsHFVBpYnr8PXb8/x2f1YzZwD2a/33Bn7+wHLyq59Ow9BVguZKbOypJWJWVEmmG3v+awcs1l8Mn2V6HC3ySV7G8uK0Y9emFlhjGtKC6dm/Rg0b98AgUEBporKzjqPJT+vNJXHlcR7dxyE9A+OFJIxtaqgSev6KG+u2lFJ/nLO50AMIZxpbjulxIqq6r7fe36dck+12ZxffatpGiKVHGGR3rPxzZfVHe9yv2jVuYkqSlPB3EuMEI8cOI7Sbz2iI7uEe1DVmAhMuH4wWnRoaE7IP1PbbDp2bzuAn79dAlH0que3P2PK/k2U/2K8VxaSyKr3Iwcz4WjMVZJMkt+X3LQfUOPiFSkbjNXkJcleNP7cmeyih8rku/yuxHOO2crlOtIs5n7HAUH+iIgKRc160RBPG+IRZNTl/XDjPyeh/5iuCAoJvCiG1c+K6nXMGwBeLKCYDzKmP3PavieqXen7MPvTZJzPzi2mBEaRAAlUcgL+0CDuSTpAxyg1H3unDu3lHEv2j/FpC+Lj05Nuj09f0KmSM2LzSYAESMBpAhanUzKhNwiwDhIggTIkEL95wYiEtOTXbdnnU6wWvAYNlytx2uhAtHq3qsAXCZAACXiMwB41mS2Tnbqa2JYJQ1mJFfvuzx6rz1sFr/1tCxyt3JJJ+z3bD+I0XdbbPR0y+aupm5HdyEpw0GJx76OKTSkCZXXje/+JxZYy3utYFIxVq0eV6VmU1daycjAsMsS0HOuWpUFW+ZnOaCKDrPoUd9b2sogHA3H936R1PXvRbj9Wq36M28us6AWK95escyUr4cSQo02XpggOC3IrklMnzkB+73JPdbZgTdNQtUYkLCYVb86Wbyed2w+JMYWmaS6VK14Ajh064VLe/EzC+8CeI/lfL3kXxSaUfFVjInH1PeNcNgKQLXREigAAEABJREFUerZv3oMvXvsBx+ysNr6kYi8dkGvHYnXvvctZ0WWFtXi8sKlxpLN5iqbb8Hs6TmaaX7FetJzSfpdx4x9q/ChePJw1JCpYp6y8L/i9rD6LMYwrxgi11T1HDHpKI7fFYkFoRDAaNKuNy24ciubtGqi+7cK1KYZztepXL03xDvOKce+p46ftxufl2bBhZQYSZy61G8+DJEACJGCHQDh01FfHldLfMkF9fha65Ye4LUkL49KSH0tIT+k578C8UBXPFwmQAAmQgB0CF0Z/diJ4qCwIsE4SIAFvE4jdsqhRXHryw3FbEnfAavlB1/Q7NE1roeuoomQJUIEvEiABEvAKAVH65+X95XpXJjyXzltj7HPrFQE8UMm2P90vi6LfUfH7dhzCmZNnHUVX6uMBgf5wRZGgq5mR7Vv2VGp2jhovSiPZQ/pLpTRKXbvDUTKPH7coBaMr59bdgokLYdljWFYDmin79ImzkH2ZzeQxk1aUN3u2HYTUYy9fZNUwtOzUGKLEsBfv7mPhUeaNJNwtQ3kr78JK5JINADr2bgnZAkCNv93axJ1p+017l7FYNTRu6R2jkguNdf//1WtXQ7UakS4VfPL4KcjWPC5lLpApL9ex14Va9aMv3tdilKzjrhmk5I0qkNv5j6JMFAXx2098hbOns5zPWEFTitJVDG9K0zxR3i5PWluaItySd/fW/Vi/LE2d13MuleeNbWqcEcxYDe+CkavVzwp39YlSjmyZM+SyXggI9DPE9vPzg/wWjS9u/k/u25lHL90CIL+as6fOGZ7ONq/Zln+I7yRAAiTgLAHpxGSQU0ezoL8G/V823bb49Em/tXFpSR8lZCwc9N7Klf7OFsZ0JEACJFAZCNAAwJfOMmUhARLwKAFd17XYpbHBsalJdeK3JE+LT0+aZ7HmbtR0/RnNojVQlftr0NgvKhB8kQAJ+AYBWcX11Zs/Qlbl+YZEJqTQgbXLUiGTycXlEmWsrDbTVfri0lXGONkDNijENVs0dc+r0MisVkupJscP7j2Kj55PMJTYYnzjdViaGnGo4Khe+e27smrQUXmOjmuahsETeyLI5J7V4tJ4w8p0pZzxjNJt++bd2Jm2167YmqYZCsOWLroPt1toBTsoq6xlC5Gyatbpk2dx4uhpFPfbUqcRzdo1QNeB7eCKF4qS2rYjdQ/EpXlJ6YrGe9Uwp2jl7viuARe2ATBf2GmlqCytArmkWjVoF5OIIVTTNvVx1V1jIZ4gLkaY+CD3OlH2vvjAhy6dbxNVOZVU0zRIu1AGf8eOnIRs41CaqqVvX7V4I86e8Uzf7oxsYgC25tfNSN+w05nk9tP4yKBSrk+bzbFBjD3hw6NCUdrV//bKbdW5MQL+3PLHL8BqbBVgL11pjuXm5hnj/pJc/O/feRgL4pfi6MHM0lTn1rzrlqfhhfs/NMLrj36B2Z8kG2PE7al7cfL4aciYLDvrvNHPiPGRnFu3CsDCSIAEzBKQAYVV/eevphGaqPcbdFtectXwzKPxaUlfJaQn3TwrY1G92I0pYbEbYwPUb1YlMVsF05MACZBA+SdgKf9NqDgtYEtIgAQ8QyBle0pQQnpK3fityb2sMdWeUfMySbDo30LHcBWCPVMrSyUBEiABcwRkxb/NjtvW44dP4udvFiM3J9dcgWWc+pRSAKWt34nsc+dLlES2OzhXhpPNJQpYDhPkFbMCsxw25xKR23ZvZri1FUOASyKdPHBcKUvmfrsEv85bA1E4eFNfEBoWjKhqYQ4lld97aRU5DgsvElGvSU00aF67yNHiv6pJNBzZn4n1asK8+JTmY+Xa3bvjEMSVtb3cIWFB6DqgDUIjQuxF85giEBjkj5DwIJTVn3hvOLz/WLHVR1QJQ/dB7VFfXX/FJnQxclfGfogy00x2zWLx2KpYe3J46ljz9g1dKloMNrLOZUOUWy4VoDKpSXhT4xUxuBBDkMGX9YR49tA0TZVi/rV3+yF8+foP8PTWJCVJFhYZimo1xJFcSSndGy/X+tEDmaVuv/Ttsg3EljXb3Sugk6XJOFi8R63+ZbOTOewny87KsR/h5aOnMs/g2CFzSu4IDxkASNMbt6wjb4hU/a/0wcYXN/6XdSbb6famrduB5NnLDYMBN4rgclFiMHbs4Akc3H0UWzfuwtzYX4wtRp696308ePmLeOau9/D+07GIe28efk9eh9S123Fg12HDiCHz6CnDY5F4fDivrr3S9KEuN4AZSYAEDAKapoWrD1eq57r/5dpyt2h+epyff/RtcWnJ3WI3Lqgfu3VBpLrXWVQavkiABEigUhBgh+c7p5mSkAAJuJFA7MaNAbN3/VI7bvO83kdzbTfYdNsXyEOiGgTeq6aVWrixKhZFAiRAAm4hcPL4GYhbzKKF5ZzPxeolm7Bp9TbIxGjReF/9vmXNNji7knBn+l6nDAV8ta2elCsg0B+aRd25zFSiw5iQNJPFbFpRmJ84dsqUosdsHcWtgOvcrw2m3zMWouiyKKWd2bLz0x9RCpPvP0tByqzlSnFyGmqckB/l0XernwV+/uLFEj7xN+qK/qZXHJ4+cQZrf9uCLCeMfMw08sjB48hQk+/ZWXaMh9RPIapaONp0bWamSKb1IgExXhEPDof2OTYACAoJNJT/Yshh9bO6XTq5dk4cOw0xrDNTuLq8EPjnClkz+VxM67FsdRpWd7ls4Xby+GmX88s2Kwf3HDWVXzyQ9B7WyfBGEhYRbCpvwcQrFm7AzI8WKAXkiYKH3fpZxmHeuk+YEfzs6XOlXv2fX9/pk2dV377ZtAFNfv7SvMu1t3LRBhzaa+4aKlqnjCuLHiuL79IHiVGbmbpDwoLhyfGBpmlo+KchgBm5nEkrSvSTmc5t6yVpV6rfrDzjyGdnyvdkmq792+DmR6Zg8i3DMXxaH8j3Ri3rIrJqOGScKf3a+uXpWPTjCnz84nd45R+f4j9/ew/v/vsbfPbKbMz8cAHmxy814qVNm1ZtxbbNe7ArfR8k77HDJ4xnHekjPdkOlk0CJFCIQIim6SNt0F/ToCdbAixfa7naQ/FbkkbP2rqo3ewt82unpKT4zgNZIdH5hQRIgATcQ4AGAO7h6IZSWAQJkIA7CIg1Z2xGcher34Frc85l/RtWaxx0vK0m9AaoZ13XZ5TcIRzLIAEScImAuIeU1YQluZJ3qXAfypSbm+dw1Z2sLFn4w+8eV+q6C0duTh4yNuw0XGY6U6ac37J0N+uMjGWVpmpMJPxdUBR7ctsI+S2uSFmPHz5fiP27j3gMTbWaVRyWnXUmC3Ua1sDkm4ejRcdGDtM5EyEKhwUJMmm7UimOMqF7Qbsjngv8PKD4dKa99tK06NAQrTs3sRfl8JiscNuz/aDxW3eYyGSEsJeJclm9bS+r1WpVyv+mLrsLt1cmj7mXwIHdR5G6bgdkJaS9kkWx1aZLEwwY1w2e2qZAVnA6qt+eTGVzzHO11mlUAwFB/i5VYCi47XgjMlNYTrYd450SCggOFaOQdug2qD1CwlzzXiFjj5WLNuKnrxbhcDEGKCWIUmz0OaVo9wVlZVEhT2WegWypVPS4fA8MCjB1PQhHGZft2XZAsnstSL1iPLpqySav1enpisSjxulTzinE82WRlfnFGUDmp3P1Xcru0LOlq9mLzSfGoceVorvYRAUixRPTkjmrDEW5GEsUiCqTj7IlSe/hHTHmqgG44R+XYcajUzFm+gA0bVsfAYH+l8gkfcHO9P3YsCIdv8xdjR+/WIi49+fhf8/E4dWHPzM8Bnz04nf49p2fMevjJKR8/zt2e/l3dYnQPEAClZSApmmham64t3p/GFYtLjcv93+5VuuTR2vbbojdmtI3dsu8RnPS0wMrKR42mwRIoAIToAGAr5xcykECJOAygVhdt363OaXht1sWTLPkaI9abPoruob/QtNu0qCZ82nrshTMSAIk4AkCe7YdxJyvFiNeTab8qJSNzq4o94QsZVmmTIrtSN2LlYs2QFY2lqUsztR9cM8RiGJQvBc4k14mrvcqRWJenrl9Up0pu7yn8QvwU7cz32lF9rnz+OPXzZgf9yt+VZOdR/Yf95hwYeGOXbxnHjuF80rJVL9ZLUy5ZbhSCpduRbgYNSTPWqYUR4u9YmgTGByI0FKsdPUE9OFT+8DP39xq7GOHTmDLH9vd5gki6+x57FR9nbiyttfG4JBA9B7RyV6UTx0Tg67TJ8wpfXyqAS4KI/3D5jVbIfcre0VYrRa0aN8AQyb1QvXaVe0lccuxE8dPl8nqZVPCezhxtItu6GU7HlHieVg8u8VXqxGFYZN7oUOvlnaVbXYzFTko1+DKRRux8IcVOHn8TJHY0n89czpL3XtyHBYkytXA4ACH8Z6KOFmMAUDtBjFo0cGcoZxsQbP+93TTXjRK0z4xdpXV1e4w3pF7U2lkcVfenPN5EJfwZsoLCg2E1UMGgu16NMfAcd3QuFVdMyI5nVYMZOTacTqDSrgjbS8Wqd/rkYOZ8IL9parRuZfFYoH0Sf1Gd8Gkm4ahftNasJj0yCX9qVzPe3ccxLplqfj5myWmjCZPqd/1sqS1ECOJg+JZRXdOdqYiARIonoAGiKVhD9Xn3AwN71hsttetmt8z52y7749LT54wc+uS5nPS59AYoHiMjCUBEignBCzlRM4KLyYbSAIkYJ7AE/oTlrjUxH5aRvKDeVb9ZatmeQEW3K9K6q9CmAp8kQAJlGMCshftL3NXYXnyOmxavRVJSjk3R02c5JzPLcetcl10USatWLgBWzfudr0QL+Xcumm34e7STHVpa7dDzrmZPEzrmMDRg+5VzItSRVyZzlOK/wUzf4O49w6LDIGsLHQshXdi6jWpaRgB9B/TFWYV2AUlFCOAZQv+wOxPkiEGKQXj3P1Z5PS3s5rM3fWYKa9B89po3t6ckuh8dg62b96teB0yU5XDtMePXDAocJSgdZcmqN2guqNonzmem5OrlI+nfEYebwgihmrbU/ca9+yzSklqr87m7Rti/HWDIass7cW765gYyok8ZsvTNA1Vq0eazeZSek9niqjq2qOQ9PUSPC2fo/JF4TZ8Sm/Ib91qdW26SpRuKxdtwK/zVkMUaI7q8sRx2c4gLMKx8Zon6pRxsXg8kHGivfIbtqiD/qO72otyeOzcmWxs37IHopR1mMiNEWIAunLxBuxI2+eWUmV7H7cUVIpC5P54KvO06RIiokIREOBnOp8zGXoN64SxVw9EcGiQM8lNp8nOynHpN7f+9zRDyZ19Ltt0nZ7OIP2QGEx06tPKaW5i4DZiWh9Mu20Upt068mKYMmM4WnZq7LTIG1dmYNbHyUj4YD7i3puL5O+Xw6yBhdOVMSEJVF4CVujopGu4Qtf0xzXd9mJeXvYrZ/WAp+LSE6fHpie21nUVW3n5sOUkQALlnIBrT1TlvNE+KD5FIgESMEEgNjWpTtyWxOlt0vp+pGnaaxZoDwH6JGhoAGjmlq6BfyRAAr5KQFyZbt+yFzKBlqOWiu0AABAASURBVC+juB1f/UvFcQ2a3y5ZHXLOgcIkP428H9h9GCvUpLavrGwSmYoGUaKK+27ZQ7ZoXHHfMzbtRm5OXnFJKmVcNaWMEpfZZhqvQ8fJY+YnnUVpt3/nYezeegDrl6dh1eKN+Pnrxfj6zZ/wwXMJ+Oatn5D03TLs23FB2SurHEWRbUY2d6XNPHIK2edyLhZXp1F1jLlqAAaN7w6zvC4Woj7Iym1RQnz5+o8QQxZ1qNK8/AP8MXhiD/ibVDzsVddM+oadEAVOaWDZ8mw4tPcYdqY7VgANHNe9NFUwr4cIqIlRHNx7FLKVxp6tB+3W0qJDQ0yZMQKyp7LdBG48eCrzDHJyXDAWlCVhIYFulMRhUR6PEAWUxyuxU4FxLew7ZifG+UN1GtXAxOuHQIySnM9VOKW4Fk+ZvRy/zlsDs+ORwiWZ+6ZZNFis6kKC9/6yz53HgV2Ot+MRwxsxAmjQrLYpocQQLmPDLlN5XE28d9sBpMxaDkeGoG26NoXVQ6viXZW5pHy553Nx5lRWSckuiQ+NCIGfv2cMAGTMFuShPk7GT+LFQQxSLmlUCQfkWe/XeauxZukW6DbfXObepE09yFYlJTTFMCITQ7fRV/ZHnxGd0Llfa3Tp38bwXtRvVBenjRhPHDuFjasykHn0JGR8vk6Ny3/6YiE+++/3+OqNH/Hbgj+M8Xp2lvktV0pqA+NJoBITCAK0Zhq0MQDu1mza0xZdezc+LenjhNTkGTMzUtqq43yRAAmQQLkiYClX0lZYYdkwEiABZwjMTE3ukJCa9C/VcX2rWbTnNE2brvJ1UhNNVdQ7XyRAAhWMgCghTxwtvIJSJkBSZv+Owx50O14WGLOzcpB1LrvEqkVBLorZzau3KmW5C8qNEmsofYL9Ow+pCan9pt3GHlLKI5nsKr0EFasEWaVlMbsKUs2diot82YdVfkcSREG7YqGsiFxj7EEa995cfPP2HGMS8cX7P4KE1x753Ni39MPnE4y4uPfnYV7cUmNf07W/bTFW5p07Y34y2xNnRIxmZLK5YNlR0eEYclkvDBzfrVST53m5NmRs3GUYPqz9LbVgFW79LKv8wqNC7ZYpynAxprEb6aGDmgaIkqhZuwamahDjJTGWOHow01S+oomlf5f+TRQBRePku6wIbtjCnAJL8rkjxNTynLt6d8hX1mUc2H0ECf+bD9m/22azXSJOy06NcPW94yHeOi6J9MCBMyfPqnukeYMy9UzhpfGFBxpdpMjgkKAiR7zzVRieOXmu1JXVblgdV9wxulRbRWSqMWRiwlL8OncNfOXeVWowdgqQLRv27DhoJ+bCocat6yEkLEgpIVtfOODk/yePnza8ADjyLOBkMU4lE+MhMdqwl7hOo+roOqCtuq+bsPPXdZS1FwC5l51y0QOAf6BnDADs8XXXMTF4OH74pMvFyXU2+5Mk7Ff3E5cL8WBG8XilWdRMVAl1iJK/fY/mkPF7CUmLjZatdCTIeDA/4akTZ4377C+qT/vu4yTIeP3tJ75G7Ltz8XvKeojRjiMjmvwy+E4CJOAsAS3wwiIz9NPU3LMO/Uk1xv0iLnXBV/FpSbfN2rqg3Up9pb+zpTEdCZAACZQVgZJHL2UlWWWql20lARJwSCB299LguM1Jw+NSk762QZ+ldBoPqkFYb5VBNq4rf0/GSnC+SIAEnCMgHgBOnSi8f6tMLO/ZdgDJs5Y5V0g5SSXtcnbFy6nMM1j00wrs/XMVti81URSnomzev/OwabHEuKE8bG9gumFllGFH6j48f9+HeOOxL43w/n/iDIV2vFLqywTroh9XYsnPq/DrvDUQ4wAJ27fswZ7tB40V/mJkI54mzp4+B1dWc5VFs9XkDKrERGDYpN4YUMrtAER+uZaF19L5a+Sr24O/v59DhYZM4GYePen2OksqMFQpiXoO7VBSskLx0n+lr9+J3Rn7Cx03+0UMAGS7F0f5xIW1p1ZFOqoz/3hktfD8jxXy/dTxMzihlH0FFQ3ONlRcFL/772+wcdVWu32FuDu++p7xqFGnmrNFljqdXJOAemowW5LKkpP9l2cRs9mdTs+EThGQFeu3/esKVK/jugHOSTVmmvP1YqU0247SeilxRuiAQP9SK/6cqadgGjFu2LP1QMFDFz9HVg1DVNVwda/xM1yPy+ryi5ElfLDZdMMjy/7d5sd0JRRdKFoM7Vb/srnQsfwvAUoRPnhCT9RrXBNyj88/XtK7+injdJFniJLyuDs+JyfPWLlttlyrn9VUW82W76n0YvBweP+xUhUv485PX56FrLPlc1W7/N6atK6HwODAUnEQlqL8P+zA4D03JxeZR04a4/Utf2zH4p9W4pu35uD1R7/A4ze9iQ+ejTM8eMlvS7zHlUoYZiYBEhACftBQU31QD0mWKep+9ExunnXO9owTs+PSE+9I2JTUQLaoVfF8kQAJkIDPEaABgA+cEopAAiRwKYHZW34Jj09Pvt96NmuJZtW/1yyYqgZcDVUIU6k1FfgiARKowARkAkhWFNpTPMqkyIYVGYaL8gqMwGHTRLGxM20/fk9ejzMnzzpMVxYRorDctnkPss65NnH3x2/2J4DLoi2+Umd4VJhLbm9lclB+RzJBKEG8K5xW14usKhdFq/yOcrJz7SrsnG17VLUIjyo6RJnvSJZjh08g+1z2JdFqQsYwAhh5RT8MndQboeHBl6Rx9oD81g7uO4rZnyZDXEnb64+cLctsOl0HbHnqP7MZS5neqhQPjVvVg7iMNlOUrBRNXbcD8m4mX35aMXjYuCoDxw5l5h8q9F6zXjTadmtW6Jg3v2hqIOrN+rxdV5bqsxM+WIBv352LVUs2QYxfipMhO+s8ROnwzpNf461/fYX9u45AzmHRPH1GdsaNf78MZeWOvqg8vvKdcjhHQLNoqNOwOi6/bRSCggOcy2QnlSjIP3t1NtJUH2Un2q2HRPEXFhHi1jKLK8yWZ4N4+5F7u710dRrVgHDU1NNz1ZhIdOzVwl4yh8d2pu2DGHjJmMFholJEiDefb9+Z43As0rpLU7Ts2Aj1mtaExYnV1wVFEQOGgt+9/Vn6ROkrzdQbU6sKwqO8d/2Yka2ktLk5eTjhBsNFUXzLNVFSfb4YX79ZbTUGjYT83kojn2y1JWMq+X2XVI4YkMvvU8b44kXj8P5jWLFoI77/LAXv/edbPHX7u/jHlS/hzce/xA+fp2DdslTDeKCsfx8ltYvxJOCrBNTv2189I1YB9Lrq1jpC07VXdX9tc5uMfrMT0pKuj926INJXZadcJEAClZOApXI226daTWFIgAQUgdjYWGvK9pSg79OT28SnJr583pK1Bbr+sq7pXQAtEDqs4B8JkIBHCagHGdhsNo/W4Wzhh/YdU4qgEw6TH1GTG78vXI+iHgIcZvD1CKXtM6Pqk3O1+KcV2Jm+X50zMzk9C0JcgO8qxSrg9HU7fao9nqXlXOmR1cLgp5SyzqX2bqqAQH+PylatZpTDBp1XCsjiVnPKKqxx1wzE4Mt6IjTCdSMANf5QypWTxkRq4szfDOMW9XN1KJeZiPAqoQiPDDWTxStpRUnUa2gH08qWTSszcHDPUZdkFOOKDSvS1NDPTnY1u9ZvdFfI3sV2YnnITQROHD1lGLq899S3SmHwDmYM/xduHfGEoTh48f4PIeH/bngNt4/+N+4a/zRe+ccnWPPrFruu9v0D/DBgbDeMv3YQoqIj3CSh88Vomgb553yOv1J6YRz0V2U++Klq9UilwHL9nMk4wJ3N0jQNsv3H9Q9ehrBS9OVnTp7DO09+YyizZQzlThkLlqUV/OKFz9J3bt+y12FN9Zv+tW1KWGQI2nRtZqpvF1ZiAOAJd/pS9uI5q5B55JRd+cOjQtF3ZGfE1K4KTTNJVg2Njx1y/Bxht0I3H8w+l13ss4y96sTIQdNMttVeQWVwLFdWpav7SGmrluvi94UbDC9VotwubXnuyi9yyZiwuPLqNKgO+Z0Vl6akOKlHvOCJ8U1JaR3FCzcZI+fm5BnGNZnqvKxbloYfPl+INx//Cv+46mU8pMLrj36OWR8nYfWSTTi49yjEIEeMCXLVuTSMD9TvyFEdPE4CJKAI6BC9mr96gAnWdIxVP5mPtTztmJrT/jUhNXFGQlpi4x9W/hCSkpLip/qP8tm5q2byRQIkUL4JSEdVvltQ7qVnA0igchNIUUr/2Vvm17Z2ih5zNNf2/nmb/od6wr9fg/bXbEXlRsTWk4BHCNhsOuQBX1YMHT98EofUQ7+s5vtDTeafPVX6vVtLI7Qo1/bvPIQjB447LEYmNUTZ9HvKerurDh1m9NEI2b9VzoUZ8bKzcjDrkyRkHvW+m3B7coo8smpHJq3sxTtzTDhIGc6kZZrKTSAv1waZ4CyOgighR07ri4Fju5d6QlZ+n7JH8c9fL8bxIycgE7TF1e1MnLiz90WltsjUsEUdNG/fwJlmXEwjhls70vbivOqbLh508sORg5lYvzzdbuqIqDCltGoKi5WPrnYBefCgXOeZSnGQvmEXJBzae8ype64oJbPPnYfsCS1leFBEu0XXrB+DoJBAu3HFHbTZbNiZVrqtLIor/0Kcb/+vWTRYSqGAlDEl3Pxn9bOiXY/mmHTzcASHmj+v+eKIcuuNx77EjrR9KOn+kZ/H199zlKJuh+p3HcnZrF39i1EWiwW1G8SgeQdzfbt4djq4+4jbDTTFc0jyrGXIzc27KGP+B6vVgp5D2qNx63r5h0y+62U+PrapZy3xAmBG8Mhq4QgJCzKTxWfSinepfS5sAWavAbIVy09fLML21L0oi3uIPZkO7z+ulOk59qKMY9J3Vq9brVSep6QgMVzZuHKrqitXvnosiGcw8agnW6S8+9S3+NdNb+JfN79pGErN+jgZy5LXYWfGPohRl6SV+QG5t3tMIBZMAhWEgJrLtqg57d66pr2nA2uyI4K/PVpLvzZ2y4K2semLY+akz3F9IFNBGLEZJEAC3iVg8W51rO0SAjxAApWQwBO6bvly3ZIq8VsS2x/Jybsu12r9Qj3YfQMd10CDXyVEwiaTgMcJyOTa6RNnlaL/GGSF9saV6VgyZ5Vh9S+r/Z7+23v470Of4vNXv8eapVs8Lk9xFWRnnYdMsshEUnHpTqn2yN6Ge7Yf9JnJoeLkLS5OFCXZLux3uUNNjC1PWqcUMrbiivdK3KnM04aCqLSVbV69tbRFVKj8gUEBsFi0UrdJlKeiEJOJ5fwQXTMK0TWrXAw16kajXtNaF4O4Do6uVaXUyvNSC2+nAHFzmqUUjHaiCh0SI4DRV/VH/zFdIStbC0Wa/CJ96IKE35A08zdjQlSNXUyWUDi5xWJR59Y3H8eqVo+CbAMg/ApLXfy3FSnrceyw+VWXK1I2OCy4S7/WiFJKEYcJGOGTBFYt3oglP6/C6ZPeNyq0SJ/pQrepq5narLOXbi3iVsA+XlhIaJBSsvueAlL6og49W2DwxJ4ojYt9Ob9fvvYDdqbvc7tCW5TWAUEO3b6+AAAQAElEQVT+Xj3DYszryPBSjLlq1ospJE+V6pFo3q4hZExQKKKYL7KFwvoV6Th94kwxqcxFiaHY/LhfcPK4/TJrNYiBeCsoeK7NGH+onzJycy41LIAX/86dyTaeZ8xUKdeP1a/8TYfIanEZl5lpa0lpM4+dwvefJZtmWFK5rsafO50FMUB3lF+2nAp2wfCsYHkyrhRvGxkbdxY8DPG4JWPYgmN22SZLfhPyOy+U2MUvNpsNcg43rszA/Phf8cmL30HmB1575HN8rD5//1kKfp232thKRZ4/Zau+k8dPG4YKIreL1TIbCVRwAloEoI2FRf9QjREWWPXzr2chaHp8WnKPH3Yn1XlCPAOAfyRAAiTgWQK+OePk2Tb7VOkUhgQqEwH1YKAlpKfUbZORPDQoMOdBWPCJBu0NNdk2CECwCnyRAAm4gYAo0MU1vkwIbt+yB+t/T8OvP6/Gz98swddv/YT/PR2H956Kxbfv/IxFP66AKNAjqoShVecm6DawLZq4vNrGDcKrIjKPnMThfcfUp5Jf2zbthuG1QE3KlJy6YqaYH/crtm7aVaaNs9l0iNGGO+SQ67VMG+Njlct+sH4BfqalkhWTTdrUR/dB7YzQe3gnpTjpgWFTemP4n2HKjJGYMmPExTD97rG45Z+TL4Yb/n6Zsffy6Cv7o1OfVoiuGWVaDk9lkFVINpvNqeJFcTTmqgGYcN1giEGDU5kcJMrNyUXK9ysgK6b27TjkIJVzh8UQI1gp25xL7d1UMqncslNj1G1Uw1TFe7YfMhRrZlY9yj1rWdIfdusRPh16tXRpNbfdAr10UI1ti1UUeEmMMq0mR/1WZIyxPGmtoSDwpjCiNBQPG2br1FWfIisezeYzk96X04oiKSwyFKKE9EU5w6NCMXBsN2N7Cfnsqox7th3AN2//7PaxU2BwAKopBburcrmS7/C+48Y2NfbyRtesAunLC8aJglI8vETXMHc/F8Nh8cylnucLFufy581rtiJt/U6lpM+9pAzp9zv3bY2mbesXiqvbqHqh78V+0YGjBx17Eis2rxsihZOMU8wWFRIWjMBAf7PZyjx9nuo7RXHtSBA5p47iHB0XowLxPpEyezlOZdo3FHGU1xPHZRV8bjFGJfIsXaotp5TQYhgjz+7iBUB9NRT/DZrXRt9RnTHppmEXx+sydr/shqEYNrk3+o3qYozRW3ZsjPpNaxl9UEQV920vJYr+Tau2Ilmdh6/e+MlYMPDuU9/iy9d/hGwpIPf5FQs3QAwHpG8VI4JzZ7JEfAYSIIECBNRtqYYO7Qqbrn+owRaXfU57ul0d29XfpC/ombBpbq1YPdZaIDk/kgAJkIDbCNAAwG0oXSqImUig0hCITU9sHZ+adJWu257SdLyua/ojgNYJQPl7wlVC80UCvkBA13WIW+r9Ow9jyx/bsXLRBiz84Xf8/PUS/Pj5QsS/P18p/Ofgs1dm48s3fsSChKXGw7ns8ScrhmQSsEWHRoZCcNLNw3DNveNw1V1jUbNedJk2T1wNHthzxCkZpB2rlmyCTBDl5TqnDHSq4HKUSK6BWZ8k4fTJs2Um9fms80hdux2yQrq0QuxM2weZZCttOZU9vygiRl3eFzc/PMUI1943HhOvHwJRhI9WynAJnfu2QsHQsmMj1KwfczHIRGKHXi0wdFIvyP7Lkqdu45o+g/Z8Vg50m+6UPGIE0GtYR1ymGNSoW82pPI4S5SrF5i8/rzY8qOzdftBRshKPi5ItINDPbjpZZVbWE97iAaJFx0YQdnaFtHNQ2PyevA7OeGfIzy4Ty8cPn8z/Wui9cau6iKldBcaK7kIxvv0lVykJTjpY2eqrklerGQXhLUaARUODZrUhysSqMRFKoRgETdOcasa5M9mG8eHa37zrWUhWSga6sBJbxlXHDp6AGQMWp0D8lchrn06fNK8wk9X/kVXDSiWjKH9KVUAJmcVF+oBx3QzDNleUilK8Td03dqbvxU9fLsLeHa734VJWWQa5XtPX73AoQi11P7darZfE121UA2IgeElEMQekj05du8Mtxjwyzv913hocP3SptxiL1YLGLeuic7/WhvKzGJFKjJLxcYmJPJRA7gGujGVDw4J81gCnOFQ29Qwm28k5StOlf2uIgtxRvKPj4rFj9S+bsVo968kzn6N03jguHgly7WxXkV93ZNVwhIaH5H916V2e5dYtTzPyyhixfc8WmDpjBCbfPNzo8wqO2XsO7YCxVw/ElXeOMcbo0+8Zi2m3jcSEG4Zg3DWDjOf7viM7o2PvlmjYvA6q16kK8QRmFF6K/2R8KgYK8twnyv/Yd+fik5e+M7wIxr43D7M/ScZPXy1G8qzl+GPpZmRs3AUxIhBjz1JUy6wkUKEI6NDqAfp1OvCeVbe8plv9n7RkVJsRuzWlb2z6nJgn9CcsFarBbAwJkECZEmCHUqb4WTkJVGwCsRtjA+LTF3WKT0+836JrL2oW7XnV4utVaKECXyRAAiYJiJv4vdsPGZMg8sAd//48xP0Z5LMo/CXIytSU7383Vv6Li74Tx05fUlNAoD96DGmPybcMw9jpA4yVAzK5f0lCLx+QSXdZSX5UTcA7W/WB3YexLPEPnDx+aTudLaOs08lE4fnzOS6LkbFhFxb9uNLl/KXNeO5sNjauyChtMUZ+XT0Jp6/faXzmfxcIiLGOpjmncLuQQ/2vQOYoJaT65JaXrCLsMagdhlzWE+FRoW4ps6RCQtREeHFpZHK9uMlYe3m7DmwHWTUl7u3txZs5tnZZquqD50MmOM3kcyat9IWZR085k9RjaeS6a9auIWJqVTVVR9q6ndi+eY/TeRb/ZL/vkvuU7Pstk+pOF+YjCeX8laXyyRUMPQa1L7S6UFYYFgxTZwzHlFtHYMz0/hAjGk1zrk86lXkG4jo4fYP3+nVRNEmfpWnOyZjPS3WbEMW55357+TV5/v3owUzTlQSHBbukpCtY0ZH9nl91LVuCDBjbDR17tXBZWZqnFJZbN+3G3G9+QWkMuQq23duf5XqVcb6jeus3qwXx6lA0PkIpKsXYx+y9fEXKeohCtmh5Zr7Lqvg1v26+YLibZ7skq/x2uw5sq/qY0hsj556/1LvAJRV66IAoSUWZa7b40IgQiAGn2XxlnV7ae7gY7239RnXB6Kv6mzIozG/T8cMn8Mvc1YYi2Wa79JrJT+fp9xNHTyMvx/E1FRoeBLnvuCqHGLTKM/Cu9H0QQ5hWnRpj1BX90KxtgxK5Sb016lQztm7qOaSD4SVl6i1/efiSe/fUGSMMY4Lx1w7CkIk90apzY1gs7lEJyHOsGAVsWbMNS+evgXink7mJuPfnQ94lxL03z/Ce9cvPq7BhRToO7z8GV+5T4B8JVCwCAWqk2h0abgG0Zyx5tpesCHipbXq/GfFb5neNpVcA8I8ESKD0BNxzty+9HJWzBLaaBCoogR9W/hDy7aak/hZr1f9Az31Ng/Z/qqmjVaijAl8kQAIuEBBFwry4X/HVmz9i5kcL8MPnKViQ8BuWzltjPETvytiPY2qCxNnVEeL+U1yCN2hWG1a/S1cHuSCiW7KcPZ1lrBLILWaCxV5FG5TyWVwPysSivXhfP3bubBbOnj5XKjF/mbMKm9XES6kKcSGzTFjJqv19O+27Q2/duYmpa0zXdcNThQuiVNgssppVs2im2mez6Th7qnTXVNEK/QP90axdAzRuVa9olEe+R9eoUmy54gHAZnIyWPSBHXq3hEyAtunatNjynYnctCrDWO20aslGZ5IXShMWHlLq1WKFCvTAlyat6qrzXRd+Ju4TssrrtwV/QH7LJYkkijfx4GIvXe2G1dGoRd1SrwK1V7bZY952621WPnekl9XCTdvUR5PW9S4JLTo0RKe+rdG1f1sMHNsdopQwozyU1X+x787Fnm0H3SFqiWUEqL5KjBqtfuanO85n5yo5D5RYh0sJvJhJxlNmqxO30dG1qpjNVibpa9aLxqgr+6Njr5Yw0z8VFFYMa8U7xfz4pcbYs2CcK5/FW4psoeBKXpfyqPHSti2Oja3qNa6lxl+X/gYsajzRWN3HazeIMVWtbC0mBprO9O2OChaPC+uWpdp16S7nsVnb+pAVy1brpXLXqOu8UYDIePiAeSMYR3KbPS7PMa54wxDDR+m/zNZX1unz8vKwb5f95wCRTQz5+ozohH6ju8pX02HP9oNY9MMKHNxz1HRed2TIzclD1rls2NTY2lF5UdUiUJrff25uHuT3Jc/yterHYMCYbqjbqAbMjv8vyqceG+R6ql67Kpqrsbtsp9RvdBeMvLwvxlw9AAPHdYfV33NzANIeMQqRMZ54NVj800rDI5AYBMqChS9e/cHwGvDBs/GQ8MWr3+P7z5Lx01eLsHT+H4aXw4tt4QcSqAwEdD1KNbOHrmvXAtrjmsX6upZa5X8Jqckz4rcktgf/SIAESMBFApeOql0siNnME2AOEqhoBF5PnxOYsCW5T3Z46Ot+fngXmna7amNfXUf5mElSwvJFAr5KQJSsB3cfMVbMWJUipl6TmhB31rKKXx7qZdLWjOyyeq9KTAQ0TTOTzeNpxVuBGDOYrejcmSwsSFgKVybbzNblifR5uTZIKE3Zx4+cwLzYX0ptSGBWBln1I5O5jowvZMKvYfPaThcrk7ZbN+2GTIA5namCJ5TJYF/5pUZEhaJBs1oG8dycXMi+r8YXD/wn7k+LK1YMo2SP2OLS2IuzWi2GgnPM9AFo36M5ROlgL52zx/btOowfPkuBuDR29DuwV5a0z9/BFgD20pfFsZDwYMikcdUaMiflvAQbVqbj0N5jJWaQviNbTarbSyjKaJm4thfn7WNyv/R2nb5an1y34p6724C2sLe62JHcYij23UcLcNzBdg+O8rl6vF6TWvAP8DedXQxYdqTtM53PmQzeTGNWUWaxWIxtHmQVqTflLE1dYgQw8YYhhsLY1XKyzp3Hml83G/13aT1J+fn7IVT1ma7KYjbfnm0HHG69JIq/KjHhkPNqr1xhJ1v6iMz24u0dk/HeIqXEK04Jai9f/jExSlm7NBXbt+yxayAWGhFsrFx2xNCsclWeDfLr9va7MMpW15bZenOVolk4m81XUvqc7Fx1nW/xmFJVnlNPHrO/7YjcP2VFe2BQgLGllKw8L0neovHiVWfTqq1YlrjW4TVfNI87v584dgrFnU+rn0Up/0MQ6MLWM/lyyvOPeNgQN/3tujczVvNrFi0/2m3v8psPiwiB9H3qh+i2cp0pSBiKhx0xGhejdTmnv6esh4Rf569B0sxlWBC/FL/OXYUzZbi1nTNtYRoS8CwBvZYO9NI0yzW6hidg0T6OT0t8LzY9cUps+mJz1nvgHwmQQGUnQAOAsrsCWDMJVBgCKSkpfnGpSaNq64FxukX/Fpo+XQ1WWkFDmGqk+59aVKF8kUBlIyBKmGm3j8IT7/8N9zx9Da5/cBKm3joCl982Cjc/MhV/+/d0DBzXzemJR1GAOZoULEu2pzLPpm4ijAAAEABJREFUYJ+L+7HKCkPZGsFmckVwWbbXnXXbbDrEFexiNTnrznJLKkuUsCsXbbCbTCaYGyjlf6vOTezGOzooK9f3bne8kshRPh7/i4BMxp46YX8y9q9U5j+Ja1pZ5SQ5ZUI060yWfCyTIJOIubl5LtVt9bOiUcu6EBfn3Qa1g3x3qSCVSVjv330E4pkl5fvlyM1x7CJWJS93L/HiUadhDCwmJqLPncnGwh9+L7at2Vk5WJ683u6Kumo1otCkTT2EhAcVW4a3Iq1WPjYXZC2KnLHXDET9pheMgQrGFfd5yx/bMfvTZK8YeLXo0MglZYx4FtlmGKG5/XdcHBq3xknfmJ113lSZwWGBkBXh/gF+pvIVTZx59GTRQx79Lp4errxzjLGVlasVidJNxo8Lv18BGdO4Wo6madAs3usrNq3e5lDUmFpVERgc6DBeznOrTk0gfa3DRHYiMjbshHgCsBNV4iEx8F25eAOyVd9fNLH0sT2GdIB4ICka5+p3Uajaq8vV8szkk+0HxCW6mTySdn78r3jx/g/x/tOx+PL1H5E8a7m6l65Aquo7d6XvR6YLWwOdUHli35uLr9/6yVC0Sj3uDnJubQ6ev0TZbPlz/CAerUZO64eqMZGmRchWfZqMK0Rx7OrYz3Slf2YQ45XcHMfjzdDwEERWCYOmaX/mMP8mivm+IzvjpocmYfDEni5vb+Jszbsz9sOsEa2cSxk39xjcHmIsZsYIsCS58nJtOHc2G8I6ICgApRmXl1QX40mg3BDQoAZlei0NWifVwVxr0bW3LHpOYnxq4ssJqYndPt6e4hsPSuUGKAUlgcpJwHtPJ5WTbzGtZhQJVAwCCRnz+xyto/+kaUiAhnw3/xyEVIzT67VWiOtzWRkmExReq7ScVSQTJ5FVwyAr92XyRD7LQ3hYZAhkL1RZYT3u2kHGatZy1rSL4uZk5+DAniPGg//FgyY+yESfTJTt3nrARK6KlVQmTUShlrp2h9catv73tAurSOzU2K57c4RFhkKuTzvRDg+dP5+L7Vt2O4yvbBGyClpWT5lpt6wgyzzifkWMpmmQPkeUBlKHzaabEcutaW0y2VyK6q1KqSt9qmwH0GNwO4hCxFUBxQjg2OETmB+3FIt/WoXiJooL1iEsg0N9e9gkXgo69m5t/JYLyl7S54U/rDAmcx2lE0XSyczTdqMbt6pruP/XNM1uPA+WPQFZpXvF38aY2vM4R/Xtq3/ZhB8+X+jxBtRpVN30NStCyVhClGy70t3tBUBK9044sr9k7xtFJYmICkPDFnWLHjb9/ciB46bzlDZDeFQobn54Clp1auxyUWIEMPfbJfht/h/FGqgc2X8cpz1gXOeK4LKS3lG+6nWqITCweA8YzTs0RHTNKEdF2D0u97bkWcvsxhV3ULwryG/fkWcYOYcjp/WFO5V+olA8vK9sXMbL+OScCwaSp0+cVePfvVi9ZDN++XkV4v83D7J9yhuPfYkXHvgQj934Ou6e+Izx/urDn+GNx77A7E9TDNfqc7/9xdgWLmPjLkj4Y+kWfP9ZCl579HOjLBkTBhVjFFLc+SspztF5lXwyzrGq8ZZ8lufZxq3rYdiU3vLVdDh3JhszP1wAw8NJKcZ/ZiuW8Z0opx3lC1fP45HVwh1FO3Vc2NSsH412PVoY42ynMpUi0dFDmZD7nbNFaJqGlh0bYcjEnrj2/gn4v3duw38+uQf3PHMNJt4wFLKtltXPAnf8Sf8lRgDuKItlkEBFIKBD16AjSLWlugrtoGl36ZqWEpFjS45PTbpzZsY8Oa6i+CIBEiCBSwm45+58abk8UhIBxpNAOSWgHhIsYmU4My15Ulz6gnW6zboE0Ier5gSrAYlVvfNVyQnYlDJIrMlzc/OUAiQXOedzIKupxGr/sJqQFKt9WS0888NEY3XDk7e+hXsnPYen73wPX735Ew7uLZuJGldOm7RVXBLKhLZMHB7YdQRL56/BrI+TjODqChlXZNE0DeFK0dq2ezNE16pSYhHHj5wq1SqnEitwIYFMrMhqBBeyXswi5+OTl76DKCYvHiwHH+T6EUMYd4h6YNdhLE9aW6yrSnfUI2WoewKWzlstHy8JQcEBaNW5McSVZbN2DdVzqvOKPPlNbU/dqyamLim2Uh4IDgs2xe8CJDVVoHtmdlQUwnJeg9REsqxYulCf9/8/eew05F5Tmpo1TTNWQF5111j0H9PVuF5dLk/hFiVHwgfz8cMXC3HaCfelAUH+cOcKKpdlLyGjuHyvpSamtT9X8ZWQ3IiW/lhW1BpfivwnfYf0UzKZXyTKOAcNmtWGGLsVjeN35wlo0JxP7GJKMe6acN0QWCzOTyvI/e735HWGQkrGUS5WXWI2TdPQrntTU7LlF3oy8wy2bt6d/9U9714sZfOa7aZrE8PSRi3rmM5XNENJtx3NRB9StOzivosB1zX3jkedRjWgaa5d+3I/mf1ZMjat2upwZaxcs47aKDKER4UWJ6bb4qQPFY8ajgqs37Sm0Zc6ipfjQWqcJtvghCvlpXx3NqxavFHd3845m9xguX3LXjVeXKPGdepGWSSnRV0TU28dibAS5Kirzm2RrMV/VSdKzlfxiTwTK4YSYkjkSulybm02m/EsI+Xk5uRCtsUynqfPnYf0oaIAl+t0/fJ0/PTlQnz3UaKhGH/90S/wwn0fGuHtJ77Gj2ossmfbQaMsTdNQr0kNV0QqMc+RA5kO04jXKIv1r2miQDXu6dSnlbGVnaaZ/60ePZiJT9Wz3jkH2wc5FKQUEbY83e61m1+kf6A/AoMC8r+6/K5pGuT3AA//yTW2f+dhux6YHFWtaRrqNK4Bq1LyS18n7RVPDqL4H31lP8MQ4J05/8Lj796B6x6YiEETuqNhizoIUGxknGtmnCCGz3KdOJKFx0mgkhOQjlMs/ELVHbUXNLyRl2dNj09P+ixuy4IJsbuXBr+38j1/9TuXdJUcFZtPAiQgBJx/UpfUDG4jwIJIoLwReG/lSn+xKoxPT5kYnpM3zwbb15puaafawUGFglAZXzIxkZ2VY6zWPnHsFORh/NC+Y1iRsh7Js3/H12/OwVv/+hr/ueM9PDDtBdw1/mk8et1r+O9DnyrFfxxklc3KRRtR0M337q37IasTfJGnLc9mKFRFoSMyymTK6iUbEff+fLz+6Od49PrX8PjNb+DTl2dB3DeKK9Ftm/ZAFJnebE/9prWdcqsoq5dkAsmbspVUl6xelxWhJaUrKV6uqQXxS4udqCmpDG/Hyz6M9hRhrsghxg8bVqTj95R1xoSfK2U4m+fg7iPI2GhfSdKoVV3E1KpiTGQFhwaiYYvazhYLURzKecw86v4V7E4L4UMJNc2FW62aEcgpxl1paZpXp2ENDFDK8gFjuxleSUpTVkl5NaUYcJTmZOZp41pxFG/muExQXnbjUAwa390wpjKTt2ha6fcTE5YiedZyiEGAmoApmuTid5kQ1TT751d+B+7qFy5W6OIHmYjtO7ILZMLXTBHSD8lYoWge2bJlV8YBu+dPFHjivr1oHn53noC4/pb9tJ3P4XpK2X6o68A20DT717G9ko8fOYmk75Zh3bJUu9eAvTyuHJOVlKJ4MJtX9h6W8Uhp3MEXrdOb37en7jFVnXghad2lqaGoMZXRhcQ16kZD+j0XspaYpVrNKNz40CRjvGGxujbVla0UrB89n4B1y9Mgnl1KrLRAAr8AP4RHBBc44rmPu1X/ec7BCnNRIMbUqgpRSpYkQeuuTRFR1dzK5XNnsvHrXPvGn/bqy1TPiQt/+N1QYtuLb9ejOboNbGsvqtAxGUsWOlDCFzUMMozRS0jmkWi5f5/KdP82TKURVjw3Va0eVZoiHObdtnmXwzjxFiPXZMEEYuDXZ2Qn1FUKZRO3jotF7Ejbh5kfLPDac/ahvUcg25NdFKDIh6hq4ZD+p8hhn/26K32/3a04ihNYzlMdNf4vLo3EyTntM6ITrvzbGDzyxgw8+/l9uPnhqeg3ugtkfCdjk+L6Z6ufFTG1q3rlfiTyFgzyDH1O9au5Hnp+KlgXP5OAOwlomhYBHddoFkuClnV2ZdWIJo99n7G4Y2z64pg56XMCoevOD9LdKRjLIgES8AkCFp+QovIJwRaTQLkhkKKn+H23OaVh1cgTE202v4812D4HtP4qlN7EGfwrTwRk5UHm0VOQFQc70vZi3bI0pCjlhqw4ePepb/H8vR/g/5QS/MPnExD77s9YMmclNq7MgKyCz85ybh/STFW+TLbqMmNThnBE2S8Pf8cPn4QoKXam78Pa31IxL+5XfPXGT3j9/77AM3e9ZxgyJM9aBnG3Lqu3xQpe3KfKHpZTbx2B9j2bQyzkvdkUcWdtKF1LmPg8fvgEhLU3ZSuuLlGQyfk/sOfoJcksFgvMrjKW87J/1xFUhD9ZlScMzLRFWK5cvAl7tx1Uz3ue+0HJdgP25JKJnaZtGiA8KuxidKtOTS5+duaD/AYr83YOBRmFR4WYUq5JXlnJuG/HIfno9iCr9AYqRblM5snErtsrKFCgXP8Fvhb6aFY5UyiznS8Bgf4QI4AxVw+AKE/sJHH6kBgBzIv9BfPVfaO4lXFhESFwpFTPzs5Bpg8ZwbTp1tT0qnxxB75q8YZLuImRkhhHFI0QZa2s8pRJ4qJx/O48gYAgfwSHBDmfoRQppb8XLwB1GlU3Vcpe1T8lJvyG7al7jRXCpjI7mbhpm/po0Nx547OCxcrqyC1/mF9JX7CMAp+99lFWCW/bZN8wz5EQkVXCIEpYR/Fmjp8vYcwfGOyv7mdmSnQ+rZoAhyioLr99NJq0rgc/pUhyPvdfKcUoU55ntm3eAzF4/ivGdz7tUM8mjqSJUOczPCoUlmIM6PLz1qhTDY1a1IH0vfnHnHn/dd5qCKeS0opCbZN6HpRnQntp5R446vJ+9qJKfUyUePt2HC51OWYLkGcaZ9gULdeqrlfxriTPjppWNLb032VrHaufZ6aA7d3P8yUWxbi9epu0ro8B47oXelbIz+PMuxjbiychb/xGZR5ErmVHcgWHBCI0LNhRtM8dl/kN8dJoSjB1Uco8g6k8KrH0RZ37tsL0u8fi7y/fgMtvH4V23ZtB+ikVfcmrdoMYdU2EXnLc0wfkN7t59TZ8/9lCiJcieQ71dJ0snwQ8QMCq6VprDdpjOXpuigXn/3dOD7wyNn1hhx9SU6KfeOIJiwfqZJEkQAI+ToA//DI5QayUBMoHgfhN85sdTs+dlmu1vaLp+FBJPRrQQsC/SkFAlBeitNiqJhHX/LoZi39aidmfJuOL1743VvaLW8GZHy2APHxv3bgbmUp5X1owMlFz8vgZ5ObmlrYop/LnT9AcO3QCe7cfRPqGnUrRvwXLktZigZqUlj0GP31lFqSt7/z7G8ON4spFGyCr/0XW/ErEhWbnvq0x6eZhmPHoVFx3/wT0Ht6pTB5eRaZa6sE5JDRIPjoMwlkMAISBw0RejMjJzsWWP7bZrTEqOhwtOogLeZ+iWwcAABAASURBVLvRdg+eyjxjeJmoCA/v3Qa2g5nV8/lAtm7cBdlvVc5z/jF3vosHCfmt2CuzSnQEGreui5Cwv65D2Q7AXlpHx+TciVcQR/GV6Xi16pFOTeRXRCbFKeJPnTiLvFyb25s9eEIPXHnnaNRrWqtUZct9dH78UjWZmALxkGOvsPzJfntxvnZMFDXiIcGMXMJA9iGWVbX5+WR1dfq6nThz+lz+oYvv0neIO1mzyqiLBfjQBxknZHnRRXFZNr1qTATGXzsIsgrSjBxbN++GrAyW7Z/cbdCTL4cYK+V/NvN+7PBJiBeAc2eyzWRzkNZ7h7cppbXcn52t0aqUji06NUKdhuYMOByVv3/3EUdRXjkuSm8ZM024bjCatK0PV/uS7HPn8dl/ZyP1jx0eM1ApDZC0tY6NU6rVrAIzq+W7D2qHwGBztv3ixWPLGvvj9oLtOrL/uBqP/1Lw0MXPVqsFA8Z2hbNGOkElPNtcLLiMP4ghuXjIMiuG/AbFo0q/UV0gY/+23ZqhZcdGqNekFmrWizaeK0XRbLbc/PR1G9eE1WrN/+q2d/HgJnMGjgoMUYpxTbt06tmqzn+Hns3RpX8b09dffl2ypeAWLxhqyVyBo35V+pjwKmEutyG/Ld58l20ZZYxips7Q8CDUqh9jJsslaeVa6DmkA255ZCrGXT0Q9ZvWUtdk4WtDjJJkvHlJZg8ekPv8qsUb8c3bc5D03W/45OVZkLGrB6tk0STgDQKR0LUJNl1/z6LbPsm26A+3u7rfhJlbE5v/sPIHzut74wywDhLwEQKF77Q+IlSFF4MNJAEfJxC/dVGzuLQFN8DP8qxFs7ytAZcpkc35BlQZ+Cp/BOThZ1fGfsgDUOLM3zDr40R89caP+PC5eMS+O9dw9yir3U+4QdnviI5YpDt6wHaUx9nj4r5/387DyFCKUVHkL/pxpZqUWoLZnyQh7v15+PJ11dbnZ+KTl2YZyv7lyeuwdeNuiCcAR3VomoZuauLsijtGQybQxL2io7TeOl6zbjREqVRcfbm5eThx7LTXXCcWJ4vE5eTkQiat5XPR0KhlXYy8vJ+azPxLmVw0TdHvskpDVhutXZZaNMrnvovSQyYLHQkmSsgRU/vC7GSIrFZZuXgD0tfvhJxvR+W7enzT6q04efy03eyN1TmrXrtaobh6auIxNDy40LHivshKDPm9igKxuHSMc0xArq08DyjIHdfo3Ri5/sTNridqlYn3abeORLvuzWEt5Yo5WaE2++MkdT9x7CLXE23wRJmilKjVwPkJYOnbZFyxVSl68+XZumkPDuw5Ark+84/Ju0UpA2rWizFW7sr38h6ylfL/xFH7fWR5b1tR+a1KidysXUP0HdXZlBJEfr+rFm9CyuzlyDx2CvCAw5qOPVsayrOiMpf0PVeNS1KVknW7SXf6dsv14sG1y7bAjCet8KhQDBzb3W0Sns/KcVtZrhZksVgg3h/GXDXAeBcFnStlyTNJwofzkbpuh1PZ/f2tCDExznGqUDuJctUYXlyg24kyDlWvXdWUHA1b1IFszWBkdvI/GZutWLge8ht2lCU3Jw+iTHNkAFe/WS3DYFr6D0dlFDwu7Sr4vaTPsjL81Anvu+GX3589A7eS5G3Spj7GXTMIV/xtNG5+eAquf3Airrl3PC6/fSSm3DIcY68egFFX9sOgCT3Qc2gHiNcOuc5lVbb8jksqXwwtrKUcz9irQ7wD2juefyy6ZpTDcVRk1XB1DXREk1b1HKbJL8feuxg5izfC3dsO2It2y7Fs1afJ9e6oMHm2ialZxVG0Tx4Xo7vi2mRP6AbNats77NKxgEB/DBjXDVNmjECLDo0KlVG1RhRCChiQF4r0wBeZg9isnmkXJCzFob1/eSKUxS8eqI5FkoDXCWiaFgANHdTg8H717PWRzaY9nxUW+kDC1pShCZvm1vK6QKyQBEjA6wRoAOB15ACrJAFfJRC78aea8amJ16kn+ec0zfIKoE2Gjkjwr0ITEGV7+oZdxkr+WUoRHq8U4bHvzcP3nybj95T1EBfc57O9syJfQMuWAVluXG0lE1MbV2QY7Un433zE/28e4lT7xKBB2jrnq8X4LXEtNq3ain07DkF4iBzOBk0DRl3Rz1iV4WweT6cT63xnVv6Ia+asc+c9LY5T5Qv33Rn77aaV1QGNWtZB/zFd7cY7OiiTQssWrIVMcjhK4wvHs7PP47SjCUp1fdWoUxVN29ZHt4Ft1eSYuZU7h/YeM7bjyDyiFCtw75/0D/L7KlpqYFAAGrWqC1kRWjAuIDgAMslc8Fhxn0VxeOxgJg7vO1ZcskoRFxYZCs2iLgaTrc1VCixRkpvMVq6Sy8SdpwRu3q4BJt00DJ37tin1XqQrFm1AwocLjK1xCsobKlsAqN9GwWO+/FkmZYdO6mVKxFOZZ7BaKXmlv5AJ562bdkFWjxYtRFY2iuGFM4qMonn5vfQERKmoJgZdLkiUID2HdoS49rVanZ9mkOtiefJ6yOR7Vgnu410Rzj/QD8Mmm7tm8+sRBbCMIUurRMwvz9Pvp0+cReof29Ucr/OWFF36tYbZ7Rs83Q53lC8GRdKHD53cG7XqxUDTzN9DxUvW3u2HMPebJcZWFSXJ5R/g79CtdUl5zcTLuEjOtaM8NepUg/weHcUXPS5Gwx17tzTFSMZo2zbtgRh4FS0v/7uszF6WtC7/a6F3uZcMGNsNUdERhY4X98U/wK+46EviRMbjh09cctzTB8Tw4Nihk6aqsVgsEI9yBdsoLtJjaldF8/YN0b5nCwwa38MwiBaDgGm3jcRUpTydcusIwzhg8s1iIDAQXQe0QVS1S9dtRFYNM8blmqaZksuZxPt2HnKYTK5Dq1/xzy7imaDf6C6IrlHF1DUolcpvVJ7fZbsle+MKSVPacObUWRT3vBwQGICwyBCUlz/DY8P+42rKL8+UyO40AMivWPro4VP7IN+4x1/9xqNrVilxIUN+fne8H9h1BIvnrDS2fSxY3s70/RBWBY/xMwmUfwJaFHRM1Cy2f+l5tpdtfv5Px6Um3TxzU0rbOelzAsE/EiCBCknAUiFb5duNonQk4HMEZC+g+LSkKy3+Qa+op67/KAEnqkFBlHrnqwIT2LPtgOHWX1ycxb77s+GiWNz5y2SNTJbICuqyaL5MahX3kG1WJlnlnvz9cvysJu9+nbcGG35Px860vRBrflkhbba8oumrVo+CPKgWPV6W32UyTSZcNE0rVgw5z+c9MNlebKUOIrdv2Yszpy51By3JxQDAz98PQyf1hkxqyjFngi3Phh1p+7BcTT6ezyr7FWmOZM7NySt2Yknyyep/8TAhq+jlu5kgXjtWL9kId1zv+fXKah8xDrLZLlUyiAFK/Wa1UXTCz6Kux2ZtG+QX4dT7iWOnsGf7QafSVuREUdUi1O25+N+zvfZLP37uTJa9qApz7OjBEx7bo1mMLmo1iMa4awZCJqeDS+l+eOum3ca9dt2yVMjvXk5CaFhQqY0LpBxvhs59W6N6napOVylKf1lFvWvrAWMrhB2p6h5c1PhMXd5y75IVjU4X7MWE5Wly31UsYixU2vtEdI0oDBjbHQ1a1DElhvRTv/y8Wo1LV5jK52zijr1boVWnJs4mv5hOfqd/LN2MHWqMYu9+dzFh8R+8FrthRTqOHnJe4Vm1eiSGXNbLbfKV9vpxmyB/FiRGAC07NIKsmhYFk6apjubPOGffxEBF+u45Xy3C9i17nM3m0XQij8hlrxJZWSt9qbzbi3d0rNuAtgg3qcQUz2qrf9lst8izakw/L3YJxMDXXgLxrtOqU2OIws9efHk+pquhsfRpZtoQFBLgtDG5GAvIc0HNetFo3LIuOvRqaayiH31lf1x24zBjVbWwRYG/Bs3qIDDYM7qdXRn7CtRU+KMY9PmrZ7jCRwt/s1otEOO/HkM7IDDIv3CkE99kjCF935I5qzyisJWFCeeLeV4OCg2E/OacENUnkhxWyn9X5lrEg4S7GyB9dL0mNdFS9QVSdkRUGKpEh0OuCfnu6SDjnqXz1yBjw65LtnrJzclFccYtnpaN5ZOAZwloYpnVXoN+rabp/9b9bG+e0YP+HZeeNPyztfNCPVs3SycBEvA2ARoAeJs4WCEJ+A4BsfCLS03sl63pL0HDs0qyKSrUVYF9g4JQEV/ygCxu0b947QfDzf0Pn6dg9ZJNSiG+D6cyz1zy4FMWDMR6P/PoSbcpdGR1ZY/B7THp5mGYeusI3Pf8dbj32Wtx57+vwp1PTcflt49Cs3YN4OqDpiOldVmwy69TJtNialVBUQVsfnz+u+xnKHuc5n8vy/fNa7barT66ZpSaCIiAxaIhokoohk/rYzedo4MyASeT92nrdzhKUi6Oa6r9shVAr2EdTK3qksbJ71629BCFvUxKyrHShvW/p8HR6rPaDaujrgpF65A2NDVpAHBS9UsHdh0uWlSl+24Vl60uKC4qA6iss1lw13Vtj5fFYoG41x02pTcGT+yh+qEwe8mcOiarq3el78N3HydBJhxzc8ytvnKqEi8kEgOzgeO6m6rp6MFMiItVaf/eHZeuFrRarYank6rVI0yV663E0TWreKuqMqsnWyk4xGioNAJYrBY0blUXfUd0htktkbLOZkNWcS784ffSiGA3b2hEsPH7FW8AdhMUc/CIunaX/LwKcg0Xk6yYKO9Eyb1+zdLNKE5RVVSS8dcORnTNqKKHXf4uxoEuZ/ZQxgClUBQFqTwHRCnFkivViGHD5tXbMC/uV+zd7jlX487Ktm3TbodbO8lK74ioUGiaOWMH+b126tvaWRGMdMJl66ZdEG9TxoEC/y1Wv5ltm+0bTIjiWoxaI6peulK9QBF2P4arttmNsHMwL9eGzCPmVuLbKcb0Id1mg3hZM5NRtqkICPQzk+WStFKGPP917tca4p2u4Jg7Wj0XyvPhJZnccEAUyo6KEeM5q7/omRyluHA8MDgA/Ud3NRTBmmbu2pUSzp7KwvKktZBnPkfGMZLOlSDP+ufOOvaYJ54b5HfnStllkUfmWc67YBgvxt2ekFeuy6oxkUbRkaqPDo8MNT57+j/pv9b+loplslAg2/5CgV3p9r0Telo2lk8C3iOgqQ5aq6UDA1TPe7um4/WQYL/P4tMTr5695RfzN2nvCc6aSIAETBCwmEjLpO4gwDJIwAcI6Lqufbc9peE5BD6taZYvdeiXQ0cDJZp5k2uViS/fJyCTuqt/2YS3n/gan748C78t+MNw2Sir412RXibTataLhrjzLhoaNKuF0jy4yUO7PGzJRKYrshXNIysJOvVphQFjuhlBVkSIlbko/cVNbb/RXTD97rFo270ZZOK6aP6SvvuKAr2onPWa1kZJE0li1e4rru3S1tlX0NdrUguysiK/fR16tUSLjo3yv5b4rvo7yLYSf/y6BWLlX2IGH04QEOhvrPKRVTJmxcw8egpzv10CmZQ0m7do+pzsXGxYkW53VVeV6Ag0bVsfwWFBRbNB0zTLbfD6AAAQAElEQVSIck8mAy+JdHAgR03IyMSirDJzkISHiyEg/Wl5ZycTq8U00fDmAl1NWxSXqJRxmqYZhkjDJvfG8Km9UZqJXlGwSt87L/YXLEv8w/ityMo/eyLmns+FTGrbiyvrY+IFoHaDGKfFOHcmGysWboCs0LPnTl0mgHsP6wiLxTcfT0U+pxtbyRMKq64D26Jz31YIDAowRePk8TOY/WmyusdkmMpXUmK5rpq0qYd+o8xtJSTl6jbd2Lpjpbp+XVk1CSnEC2HLmm3YnXEA0sc4U12nPq0gikJn0jqbRp43nE3rzXRyTbbr3hzX3jcBrnpyEWXR+uVpWDxnFTKPXqpUFuVr1eoXlFiebpt4cZP7u716otQ4LMzkSv78cgaMNff7kDH2kf3Hkbpue34RxrtsnbF03hrYe5YTTh3UWL5x63qwWs3396LgNipx4j+bUsSfOnHWiZTuTSJczmc7Vhjbq00M1qtEu+f68fOzomnbBujUpyWEt9Qn3OR3IJ/dHdLX73RYZGSVcPj7+zmMLxghht6TbxmunhUiCx526rMwFyMtMdZyZHjiVEF2Ep2RLQDOOvamJX1KlT8V2Hay+9yhg7uP4JxJ72Ay7o2s6iFdoBpjWyxK9ahIiUGa9GHqo0dfcr3s3X4Qc75ejDMnHfcRxXm38KiALJwEyoSALj/yFtAxHrr2craWlRSXlvxY7JZFzk++lYncrJQESKAkAuZH3CWVyPhiCTCSBHyBQFx64ujcnLy5auB7F6DXU8PtIF+QizK4n4A6z8aKu7f/9TU+fuE743OmUgTam5BxVLu4npZVGlPUA/k9z16Dpz66Gy989QAefn0G7n/+ukvCAy/egKc+Vmm+fhAP/fcmXHXXWPQc0gGy8sBice62I+6BRcnoSCazx2XCIyDIHxIK5tU0TSnJ/VGrfoyaFO4CeegsGO/cZ11NBJ5yLqkXUzVqUcdoW3FVyvUhLtadnSwurqzSxO3dfsju6iEpU1a9y8SKfJYQFh6MYZN6KaWC8/ZKsgJo9a+bsGm1fS8DUm5ZBpFPFN3OyFAlJgKiWJFr1pn0BdOs/z0di39aWfCQS593ZuzHscMnlc71UqVr1RpRaNCstqHst1d4oFIGNWhay16U3WOi1z2079gl+zLaTVzBDzZuWcd0C3Ny8uCqoZfpyjyUoU6jmsWWLIoGm1LQFZvIDZGapkH2LB48oSeuvme86dXNBUUQheKRA5mY9UkyZGuanPP2PQHknM/FyczTBbP6zGdxP9yxdyun5VFjTsOV6rbNuyHtL5qxbuMaaNDc/DVetJz/Z+8qAKM42vazF3chhJBA0ODu7u5OKXV316/tX/3q7u4t0AItUKy4u7u7xIkRv/vn2TZ8IZzsnuUSJtxytzPvvPPOc3u7M6+NPPcMBOi4Q4eZ+s3iYfhXsa9VspzMXPzw7p9OdwIICglE534tUaNujFZRLtHxt7hoxlrQ0OWO+82ljjV+YLr19Ut2gFm0tDShMZCGNn5PWugrAw0NoY3b1FWzf/kH+tk1JF4HNHhfNGM84xonKMT1S2o6kOVkWzZG8ru114AWV7saWnfVfl8niJxj0PmktEFxyR/rLWbMoGNvi44NEBQcwOa6D29h3NbTiM8ePfTOoOW66uTh87pYeRkM8NI5Nmsd8HqvEh2OkH8zJjCTka+f9rWTNd6l65i5pSDPsrMDnbj1ONhHx1bBdQ8MK92F5s+8Nx/bdwbcTobOAJob2iDMycqFJecvYkr9gZeXwQYXz6nmuirXikODOUn53DTofJab42OrjHqnkmvWFq0j9QX5hfj1o7lIS7pglc0JmQHAKj6yspIioMBbjCzaoCjtFJie8TIUrZ5+YOk7Px9aVkOUy5dEwOMQkALZRqDizFJsj0VSSAQkAhoR8PLz36dAKQIUX8i/SomAsdioGsy+fm063nvqR+zbdhSMyuHC2NKAFUVRIzFobG3arr6aGv/1nx/BG78+gtueHocB47uiadv6airkQKG0CQjyAxVo5o7AYH+EVwlBvabx6DW8PW55cgxe/eEhvPTN/Rh2XS+1Tl0oKzD7d+zAGXBhZrbSBYWKoqgpB0vSz+npgiZQZyoZ9PRtjTamZpSmfTXPn041G6Fjjbez6/ZtOwJzCjrxtaCmMAoFlFLUUolUu2ENtOnWVJcYTFe/fvFO0NlAV0M3EFNpSoO6lq4URUGTNvXQolND0JiupU0JDe8LTD2uNy1pSfuS953r9yPdzB7D/E3HxldFzXqWjSs+QvnI76+El5b39OQMUOGuhbYy0xBf3eMzmcz+tnTzKccGthSOqjFZjNNdIlKp3rJzQ0y+f5j6PBQ/Sbu65j0vMz0bs39cigM7Lo+eLM2QdKXPPeWzr78P6ByoJyKM35WleQgdK2x91xrG7lEknMfw2VMuQonJiXiVS9clndIIOf6OgYiOq1JSpPk9IzUL0z6bD6aUd9bPm7/VGuL5NGhiN9gTIc1sKj++N8uiYVPz4JxMyHvExuW7wExKlqLCS3fJ+fvIm/raFWVbmo+5z5TFXLmnlBkMBiQ0i8d9L01GUEiAXWKpY7T447KwsLGrJ/ONaJDKv5hvvlKU8ndHBy3xUfdLMSjoMqCVRSdOcwyJB7eY4vXH+p3rD6gZM+gswfPSh3+An+pgkNC8FmAvVDrbFRYUq9vcwY1/xIRzbj1dMgW+vdekpX54z1MURf2tc21uic6R8jPHk2Dx5yAYV42JEOsVH/FJ20uIi6btEzDk2p5QFJ1fNqBuIbhu8XasW7wDuVZ+J4JU86sgrxDMyGSugbePN/TMg8zxcGcZnRlU5/8io65ua9bT7ryti7EgNoj7DvVJ1cRcoXaDWE36C9HM7hfnor99vgAnDp0VayTrbLhm5u/ZOpWslQhUWgR4E/YT9/gwKKaAsIzstEo7UjmwioyAlF0DAtIBQANIkkQiUNkQGBPf7ZjRhFvEjPeUGJt4nov/5atSIGA0GkGDAveofPW+L8C0/7YGRoWDuu9j18a46fHR+O/3D+LBV69H39GdVIWBonDeZ4uLtvrouEiMuKE33pzyGG58dDRqJ8SB/ZdtzTEknkkVl6j7Lk9fYZis27gG/AN0+sUIEZlCruwYyvucuAaHBQnliXVJmAawsMD8vnfWWzqvds/mw2aZVakWgcDgKxW0wWGB6Ni3hXp9mm1oofDQruPYs+UQPHXbBgtiX1HMjBZU0NYSShIqa68gsFJAZ4PpXy602+mDkV6njyWqDkVluwmrEgJG15UtL33u6+sNyk1lT+lya5+ZtST5XJqq1LNGV9nr9H7XxIOGM71KaLarSEdRYZFV5bOrxtKsQwLuf3ky4mpXgyNRe8x2o8Vo56pxOMKXhqYuA1vDnmuzdL8RUaFo11OfU1fp9v/77FmfCvKLkJNlObWsK6XNz81HjpW0tub65r3C2Yru2NrRGDa516UoVHP9WipLPpuKn96fDc6xOL+1RKen3MvLAG7/1HNYe9AhTU9b0tIx4aNnf1adbJ2NFfnrPSjDycPnsHnFHk3ZXjg3HDi+m4qBtxOjjUvkPnM0seSjR7/Xb1oTtz45Vvc80uqgxHLJ4CX+s0rkeOUp8X3nWYi4phM3HbDpqGZvTwnNa6tOEnraJ59Lx9H9p9VrcO2i7Ugz4yTKeV/DVrVBxzE9vMvSRgmDctkya+dFRUUwt+2MtTaO1tnjGM7fZlDolWseR2Vh+8Agf9BQzc/OPk7zNy/Wwpb4eon7jKLo/10MvqYbGJCgKPrbUpYlM9dhz6bDcHR+xXn0hbQs5GTlku0Vh1+Aj11OblcwclNBWnIGcjLNj8WaCPE6srdZ42OujjqYroPa4In3bkWrLo3MkTitjPOcdYu3q9tRaWFKemdvKaGlX0kjEfAgBLIVmH72Cw57bHi74eWzqPEgMKQonoiAlEkLAtIBQAtKkkYiUMkQUBTFFGyI32EyKY+aYKLlzVjJhnhVDudidh72bzuGz16cij++XWwxVV0JODSi0suakf33vDAJd/3fRHTs08KuqKgSnnreO/VrAW4pwBSxTFEorsvLmh/adQL00L6s0MUn8RYcEmx1myyMk7ZoyqM+vn4MFMX6o57pswsLispDPLXPPGGkOLLnpPq57H9Mcx8SHlS2GFQi1hRja9ejGahYuoLAQgHHuXz2xn88/o0mC1QVo5jYdOrXEmERwboF3r35MDYt3y0M6voxOLL3pNntGvj7rVItHFQcWxOIGRxIF6Fzn1NGgaYnX7nnrrW+KltdSLj+75pbS9ijiK5I2J0+dh5U0JWHzNFxVfDQazeoCksq78tDhvLsMzDYH83bJ8Ce7Dml5e45vH3pU/s/y5aXEGD2gdyLltOEXyIs9SFN3GPzcwtKlTjnY4c+zdFreAf4+WuPAmXPRvGcPizmBzO+/hunDp8H02qz3NGDRtIuA1qjQ6/mQiadTp+ic86bPn95Gk4eOmfXc1SwcMqLxn8+F1f8tQlH9tKn2zpb3qN6DG0HGlqIgXVq+2rzLjr/+rFPEuutOBdp1Louxt42wC7nFHPc6VARHhlirsppZUWFxUg6m2bRiZNzZkejkX39fNC2p775NY2sR/acwtxfV+DY/tPid3GlaiGsSija9mjqsNNFuM75I9eSxTqjnR39wvi71MvDx9cH/gH2bU1hsS9FgaIooCOWs7MLlPRpaw3MrQd47ymh1/ru6+cLbj8YUzNKa5PL6GiwnyeuRzoo8F55WaWOk4L8AuTnWnaU5++F6xodLMuVND0pE8RGjxAGgwHcpklPG720Pr7e6r3Y28dbb1Nd9Lw/Tf/yb81tTGKpnGbGoUkzA0koEajYCOQI8X/2DQ5/ZHhsO2n8F2DIlwciIEXShIBBE5UkkghIBCodAkMSEvL9sy/ONcHwgsmEQ5VugFfZgJiejIbN79/+A0f2WVcChgqDasNWdTBkUnfc/9/rMPy6XlZTdrsSSiojBk/shrG390f1WlWhGJRL3R3efQKOLNgvMdLxoWbdavD116cMpoxULujoxm2kdRrVhKEUpuY6puKmqKDYXJVbyg7uPGHRWYXXBJWZ5gQJCQsC03DH1Y42V22xLOX8BTUtJFP5WiRycwWvIaPRqLvXtt2boHGbetAb6UWj8N+/rwH3kdXTaUF+IY7uO202sstXGHYSmtVCWGSwTZaBwmhYo141m3SlCc6eSPa4tMul5XPH56rVI3V3YxQPeDq+6G4oG2hGIFRc89fePxRdB7ZGaESQ5naVhTAqJhxN2taz+ayxNF7OA2iMtVSvp1zSOoYA7xX2PIu09DpwQld06tcKXt761A907tm/7Sjm/LxMGNzPwlmGvKrVIzBgfBc1wpSGBy1jKE1zTjyTfvpgNvZuOQKmhy5d547PnDcwG8HyOZuwddVegYv1eRwNcIys7DaojabntDvGUN59cO7Ee9eAcV0RHhXqsDh0KggKDXSYjzUGNP4zfTeN2ubo6BTqqEMWz9u7LwAAEABJREFUcWHktV7DK7cBWL94B8wZv8mzQYtaaNW5kTmxXVpGpwlmr3JpJ2WYX0jJKlNi+9Q/0NfpTviR0WFo2akhWnRs4HTe+Pfv3Imkfz9d+UbjuJeXvnt+CRdFqASi4yL/3TrQvt/n6WOJmDd1JTLTacMq4azvnZnTLlqI/icnGqwr0twvTc0AoM+OFxoZVCmeG3SInvXjUl0OEHzWnj+dwq9aHhKBqw2BTHEb/tYv+OKj0vh/tX31FWu8UlptCNg3G9PGW1JJBCQCHo4AU/jk5RbOUmD6CFBOQ/5VOASoqOX+ZX/9tBwLf1sNpsq2lAuZC9S6jWtioDC43/ToKPQd3Rk0opb3oJmCtUXHhuCerNGxVS6Jw5SmuTmW97i8ROjEDxFVw9Q9QRVFTHd18E06k1ouCmBbIsbViYZiwwGAmSMupGa63dmiRPa9W5iEpOTsf+9UGnEvQGtRajXrxYBOAH46nTa2rNyD/duPwWg0/a/DcvxEw7reaAyKS2z6jOqIKJ3pUIVNGCVOQxeztaeBZBQ+U88WFV6ZMYLpRWlcoFy2Dspdo26MLbLL6lPPp4NKKypiLquQJ5UeAT67rA0ySyh2y/u64LOU29v0GdUJUcKwaE3eylYXGhmCZu0SwOenPWPjVgqh4UH2NC3bxqXnRYXWDazmOuf2OnzGmqvzxDJjUTEsGRYdlZfP9JE39UGbbk10s2LkP1M5z5uyEicPnwXPdTMx06B6fFX0G9MJzdonQK8TAO85zEow5ZO5WPv3NlxIcWOGGjF1oUFr6awNWDl3E2xdY4EhAWjfqzlo6OaYzUDhtCJPcq7UMijVAWlgK/QZ2dHue5iWfpxFw227rBkjuRVTZLUwh7sLCQsUv9XG0GO8zc3JQ97FK9dtilhScZ7KbTf8A/0clo3OBHqYMDsBZdPTxlFazlf18OA8h9einjZaaGslxOKae4egQ58W0LtW0sKfNCmJF/hm9giJCAKdj8xWaigkLo3b1EW3wW0QEGTftbNt9T4sn7MR9jzDKSKj//Nyr7yuWacoCoJDAx3OgkRe7jiMRiPSUzJwUfxW9fQXX6866OCkp42n0XKdvXjGOhzdexp8fmuVj5gd3y/VpFrxknSVBoELBpi+CA4tenp47HB9HkOVBgI5kAqCgBRTIwLSAUAjUJJMIlBZEbih5cCcggJMN5mMn4rZ8LnKOs7KOC5Gau3fdgx/frcEm1bsRq4ZpUvJuEOEcr1jn+YYe1t/NQ0rU9UpitDIlBCU87uvv48w5DZClwGt1PRvFIcKTTo38LO7DiqVaHS2FTVfVp78vAKxoHaj8resABbOmXaR2FqovlRMnI3FQqN8qcQ9H6iMObDjuNnOuIdpeFQIrH0XVCTSeaRWQnWzPCwVUkG5aPpaZGfYHxFiibc95fwt26ucpHKP6bMVRd/vmU4Huzcdwva1BzQbU84eTzSbNUBRFNDZpEa9GE3D9w/wBY0Qvn4+muhJxPtb0pk05LkgPTX5V4RDr4GKYyoqLEJmejY/uu2gAZFRivy+nNFpVEy4VTapSRke4cwTGBwgnq/tMWhCNzXdrlWhNVby++OzUCN5uZDxHl27URxsbf9hTjg+czv1bQnFhqOaubZXlrm2hE5TentgZHjWBc94zmiRnbIWuHBLIBpKRtzQB41a1dUizmU0NPrv3ngIc39ZgdNHzjvtN1+/WS0Mv743OvZpCb0GDpPJhOSzafhLyDRvyioc3n0SfLZeJrgLTs6eTMKcn5YJ4/9mWL0/iGkB5/+M+mfWLzpNukCcy1imnE+77NzcCedgxM5cXXmUhYQFqRlceo/oAGdkAnDlGBLPpCAn2/zWHl7eXmqUbpB4FjkqA+fXjcTvlOtFR3lRrg69W6B2wzhHWantq+p2ejWBTgBqYzf9l5Zk2ShuTgRfP2+ERgSbq/LosgupWcjJsGwbonOwPXPX0oPmc4NbntFRS+89uoTP0j/WY+OyXSWnut65PqPx2FwjyhMh1qrm6jyxLDcnHxmp2bqdIWJrV4PBUHFNB8wctGn5LlVfpvcZzTUNMwcU2eEE6o5r4OThc5j1w1JsWLIDzEipd3zukFH2UbEQEBrBdEVRPkUg3hgYM7DiLGIqFsxSWqchIBlpRaDiPsW1jlDSSQQkAjYRuLZ5v0SvvOJvAOVD8cCXOa7g+X9Fwqizd+sRdcK/f/sx0IBoSeoooSihQWLYdb1Qv2m87ignS3ydXR4Q6Acu8CljScTJjnUHnN2NTX6xtaPBBb1NwlIERWJReNZKCsRSpG796B/gh+jYSJt9njmWKJTp+lPQ22Rsg4AR5Uxha44sslo4wiNt76XKPQlbdW18yXHEHC9zZccPnsHimevMVXlUmdDfo6qN1O+d+7UCI2T0Cn4hJQubhELs/Mlkm02zhBHr2P4z4HtZYi9vA9p0bwpvoXwuW2funL+viKqhqKIzSo2/sWwrikZzfVWmMqas1jse3puy3OzowgjQKR/PxaIZa5GTqT3DhKWxhUR4fnR4iex0AujQuzlG3dQX9ZvFw1GFKZ/t2W7+/krGouc9TNyrGzSPV41PetrVb1oL8QnV1T2K9bQzS+viQnP3PltdMnKsqEh/5gBbfLXU02kq64Jlw4w5HrkX81xuKON9bPj1vcQzq545EayW0Qlgz+bD+PP7JWrqfWcZkTmPGDq5BwZP7A5fHY5pJcLSyWrtom347YsFajauc+KZyu++pN5Z7wX5RaoRa+on87Bm4Vbrxn/RaWRUGEZc3xv9xnQG1wKiyOUvqw4J//aenpwJGlX+PfWINzpKdB3UGn1HddI9nywZAOdAjqbfL+Fl7p2GnfOnUpEnjHjm6rmOYsp3zrHM1espE8p/0Im4afsEPc3M0sbVqYbuQ9poniOaZVKqkN9VqVObH/kc5bYJNgmdSJCenKGLG43krsgAoEsIO4hTz18A78uWmtJ476czS5s5XnT6YJaOuo1qmKu2WZZ7MR/zfl2Bw3tO2qQtS8BMaTmZ5p+l/M3HCuN42Taees5nFQ+98vFe4Iz7it5+nUW/f8dRrJq3xewaVksfebkFHhnoQdkPbD+OeVNW4o/vlmDqp/PwK9df09fi2P7TbnFIpAzyqFQIpAkj4SfFBcpHY+L6plWqkcnBVE4E5Kg0IyB+25ppJaFEQCJQiREY03JgksFo+kqBMhMKzIcWVOLxV6ShMYqBUdOzf1iKE8KIyXNz8lN5EyeM2RPuGqSmzmMUh+LhUXYRUaFo26MpQiOD1SHt3nRQfXfnf4xQ8fLy0tUljWynj57X1cZdxPH1Y212deZ4UrkoY4/uO4WiwivTyVPgaGH0jqhqO42plzA6M6VwrYRYGHRe31QGHD9wht158KHYVEYHBvtj9M39EBwWqGscNFAcEd/BpuW7wagQa41TzqfjmMDKaGbbBKb0b92lkbXmV9QFhwYKg4Rt5xSU+jt56Jzbo9lLdV/uH/k9l7sQGgQ4dyIZNNLRySY7y7zSVAMbXSRUQutq4EJiRk4yUm3kjX3RpF09h5zuaOC0plx34TB0sea9t1HruqjVIE5Xu3a9moJGK12NLBB7YjGVxu42PBEHo9GoGocZac1zrUdaUibyhaJbK709dAYvA+o2roFhk3va7QSwb9tR/Pb5fKz4a5M9Iphtwzly/3FdcPPjoxFTM8osjbVCZnvgfGLJH+vx3Zsz8cc3i3Fwp/kMR9b4mKujAXPn+oP4/u0/8Me3i0HH3+Ii606bxPiGR0eiU/9WYEYlc3xdUUbHTlt86cjHe5stOnfXMxNAt8Ft1Cwu9tyXeG0HhQa4TOzUxAx1KyT+vs11wjlClehwc1V2lQWHBaFRqzqgU4FdDP5tRIc4Oon9e+r2N2Ox0e3Zo/hd6RkoU91zXqynjSfQpiSmg/haksU/yA/evt6WqjWXK2J9V6thnJplqaoGx3ZzjJPPpWPW90vBrAXm6i2V5ecVIj+vwGy1l7cB0XFVzNZ5YmFGWrZd66hYoU8yGCqm6eCs0HGs/GszuDax97lTVFiM86c8M0aqVZeG6hY2fM5zzrF+0Q7Mn7oKP70/G9+8MRN//77mn+x9Jk+8IqVMnoSAoiBdAT4VyrlPxzfplQhFkVeNJ31BUhazCMhC7QhUzKe49vFJSomAREAHAmMa90styDf+H0zKNNFMPvAFCJ724sLl8J5TmPbpfDXNl9GMMa5E5qjqEeq+f807JIAGupJyT39v2bkhatSJAReaaUkZOHXEvTtT1Kwr+vbS93ik8iM1UV+6R3d9DzSM2+rrzLGkcskAQCU+Fdtl5WMEXtXYCGiNhomoGorWXRsLA7i+SGGmdJz66TyLip2ycnnyec361dX9ffXKSAPR5hW7cWiXZUMFr28qPiw5uTD7QJAw6OvpmxFcepVmackZoCOCJacnPf1fTbQ06NkT8WMvRhnpWf80FbMId0V5Zrh5m4N/Bmj5f6a2r980HtfcPVg1clJJbJm6ctRERoejabv6CPvXgc/WqOKEQpnRfN7ejhsHANjqzuF6vUYDdsh7Z2Z6DpgVg+fuOujQZc8WHDRy0EhCZbcrZfXy9vrHCeC6XmgoDIx6+yKufCbN/mGZahRPOe+c+RcNqMwodNvT48CtKRiVq1c2RsAfP3gWy//ahG/fnIm3HvlWjc6jcwAj+LXy43OOY1wh+Hz83C/4+cM52LZmL2zNNYPDAjHyxj7gGJjC3c/fR2uXDtPx+Zybk2eTT+LZNDHnFA8Im5TuJ+C8s/uQthghMKRB3/0SWO4xLemC1QjWYGGwr2aH84qlHg3C6Bov5pZ8llmisVXevlcz1YnAFp2eer8AXz3k6rVWmF+oq42jxHodv3ivCRa/XUf7dXd7GlWLii07IzGTG50inSEXo+1bdmkEXlO8V+vlSR3KsQOn1exvhflFmpvznp5tIZsV7xEVaQuATDFX1jtfZvQ/nVOEcVAzZp5CyMwN65fsUJ2SixzIxsQ5Ee+/njKu0nLQIYZZPm99ahzueHYCGrWug7zcfFVPuGPdfnX+8cnzU/DBMz+p176z5kulZZCfKwMCpgyTEV8oBv+PxjQeeF6Rxv/K8KVeDWOQY9SBgD4Lhw7GklQiIBGomAhwOwBjoXKfEaZ5FXMElVvqE0Kp+O0bM8A9ILmQtTTakPBA3PrUWCQ0rwUqWi3ReWI5UwVyv1Iu7ungwKgqd8rJ6J3AYD9dXXJRef5Uqq427iKOT6hus6uiwiKcPZFsk86ZBIwAO38q2WzqSHqxc0GrCOWjlj7FIgWd+7cEszdQGaOlTQnNqSPn1bSAJefl8Z4jFEvJZ9Md6pqK2i4DWsGePX5p8OHemCnnzMuQeSFHjWQ056xBofuO6sw3XQeV7FQq0VCqtSGNPqfF95Xv4ghVrfJUFLqiwmLQ0cNd8p457t57CcdlMlpWQLO+PA4vbwOqxlbBbeJZ3GNIO2i9n5WHrM7ok/egNt0ao3p8VU3saGil018zwDkAABAASURBVAAUTeQ2iFxfzfukPb1cSMmEpXurPfy0tMkS9+zjwtChhbYsDY3MdI4rW+7scy9vL9RrUgOT7hmCVsKo46XT8ZLyZGdexIalO/HuE9//s+VIVi6LHTooB5+jk+4bAhrR4+vH2MWPz6m0pAw15fTcX1bgvad+xP/d8iHefuxb1Yl34e9rsPbv7eqz9cjeUziy9yQ2LNmJeb+uBCP9/3vfF3j9wa/x+5cLsX/HMfA6KrYS9U8DIjNo3ffSZDCTAVP+8zdpl/B2Njq677TZOV1Zdvu2HkGRA8aYsvycfU6DZc9h7XHN3UOczdohfsnn0mDNsBwY4o+oauEO9VG2MaP/uZbknK1sna1z/0BfMPqfv3VbtHrq4+pU00OOgvwCpLjRSTs9OVN1OtAjJB2fQ8P/yX6np11506YlXbCaAYDfvTPvQ9QRcEsTOhvqWT+U4ESdwqblu7Bx+c6SIpvvBfmFFjPjcHzVakTZ5OEpBHQAyEzL1iVO9ZpV4etXMRw1Sw+Ma8bdmw5j5dzN4h7gmANQkdCTJJ3xTD0Px8z7M7dXatO1Ma5/aAT6je2iBlEQAzqwJJ9NA5+7f363RMwrvsL7T/+I1fO32pUNgv3Jo9IhkCXWYt/k+/u+OaZ+12RFGv8r3RdceQckR6YHAYMeYkkrEZAIXB0ITGjaO9vHx+s6mEw7FcjUP57yrdNI+N5TP6h7kJmsBM6ISRtufHQ0GFlnMFTM23xrYUSgIpORxVQ+ufM7IH416upX+HKPwDPHk9wpqqa+4utXh6LYJj152L2ZFk4KQ25udr5ZwULCg8DtIMxWWihk+sxeQmEbFBxggcJ8MY3aTNmbWI4LezrzGJ1gwAwOC8LoW/qJ71vDF14KDva/fe0+7N12BMSjVJX6MV0YsPZtO6p+Lvsf0ybXaaQv7Td5KIqCKtFhYHueaz14nebmmr9utPKoqHT2ZnKhoSU/zzHllx7MTh46q4fcKbSHd+vf19UpHdtgIi5z+Af6YdJ9QzHyxr6o7E4AYZEhqNc0Xh2zNWgYTcaoUjr6WaPTXOdiQs65tq3Za1cvp46ex96tR83eW+1iaKUR7+U0VhwQBuP9249ZobRctWPdAdBgnZ9XoBqxyPPyw3JbvTWcozK1MA3tNFqr14O+xxeKhVGckee/f7EQz9/2MX56bzY4huzMi0J+o3qYrGTLMiezoihq5ixmFnrwtRsw8qY+oGOiougUTjAndnyuMjI+LTkDB3eewJI/12PGV3+rhv63H/sObzz0tTi+wTdvzMCf3y9RHQNOH00E55U0WFmUX4hjMCigoyedfrl9AVP/+/r5iJ7d+8q9mK8aWooKi212fOZYImiQsElYjgQ0LvYa0R7X3j9M85zKx8cbVatHukTqQtUAlQY6z5rrgPJy3qw3Ot4cr9JliqKo93SuJUqX2/wsrs1hk3vrnuPZ5CsIvMQ1L940v3j/tvgb0sxFO2HK+TTtxP9S0pDs7O/uX9YufTt3KkXcgy3/5pnpi897ZwpBfiNv6qtu1SIuT92s05MzsWLOZtBhyVZj3rdJb4mOhlf1uWWJwIPKsy7kgEZsPpP0iBVeNRQVJVNT6XFxvTj31xXiOWo+K02o0DU0bl23dBOLn3n/PS+udYsEHlLBIAiuq4df1wt9R3dC6WvTKOZBnB/SCWTvliP48b1ZePr69/DWI99gwbTV4PY9zDykXh9W9IweMlQphvMQyFFMpp/8MnKfm1yrOyNB5LfvPGwlJ1cjIPnrQqBiWoZ0DVESSwQkAvYgMLpO7wtGb9NwwLhetJcTAQFCeb4Yvfn+f35Ebo51w5e3t5cabdGiY4PyFNcpfU9+YBgefv1GRFQNcwo/PUwatKith1ylpZKWC2v1xMP+0zKek4fda7Q7vPuEWJSbj9YLjwoFo9f0wtisQwJadW0EvUa2zAvZWDJzHYqEglVvn55ET0NArYRYdBvcVjcGTE28aPpanBbGKnXx/+/AqCw4tu800pIy/i25/K3/2C6XF+g4o3OP3u/5yL5TyMm4qKOXykNKQ5k9o8nNybP4/dnDz1obGroO73G/Mb7Ig6NJS/AaMqk7bnxkFKi8VhRhHSmpsPVewWZgnfq2+Of+bWGIHDqj92KcmKraFoT21jN6Ki+3QBiU94t7Y6JdbBgJvuSPdZjz0zLQ8JmZng0q4hmVlSvmdDw4x+NvR08HvE8zUp8OWunCsHxU3Kc3Ld+N7976A9O/XKiH1RW0y+dsxOPXvI2PnvsZv3/xt3rMn7IKW1ftxc71B9T7Cfu/oqGdBTRYj7m1Px747/Vo0qY+gsMCwYh2veyI7ar5W/DJ87/ikXFv4NmbPhCG9a9VRbdeXiX0IWFBGHptTzz/5b0Yf+dANcMFM0V5ifk2yumPeIVFBqNZuwTc+9JkPPn+bWjTrQlY7kqRaEDg9frPkQc6JmeqRqU0/PHtYjBLmdbr4uvXpoMGFc4xyNeVcjvCu9vgNuJ7H6TpeuTc01VG3KTTqTh30nJ2HR9fH9ABwJGxWmpbo041NGhZ26ZjV+n2Cc1qoVO/FqBBqnR5eX3mNVZsJVW9M+XKuqB/jsrrhnNiZ8rhal4Zadli3WTZ+M81CQ9XyBEdG4lr7xsGvduPlchy6ug5LJu14Z8tVazMsYoKi1GQV1DS7PJ3McepUVdfNorLGbj3jE5aWXasnzhX86lgGQAupGZhqfh++Ywxh7Kvvw9ufGw0qteKNld9RRkdiIgd5xhXVHpggY+vt7j/trSZFZDzzkO7T2LmN4vw3C0f4vnbP8Zvny/Avm1HkCEw5DyVNHSi8sBhSpEcREDM13IUmH72DQl/fHi74fofXA72L5tLBBxFQLbXh4B0ANCHl6SWCFxVCIyv2++UYjLcLSYH+0wweV5+3avk26Dy+c/vl4Cpyq0NmYvsFp0bou+YTtbIZJ0GBPSmlyTLfKaYtJBCnfXleVBRYqv/U27MAECFCg0hjDAsKxcXrUxjFxIeVLZK03nfUZ0QFhGsibaEiHtBMk3gzg0HIe53JcUV8p3GxY59moPp9fUOgN7/K+dtUZX6JW25+N+54UDJ6WXvAUF+aN4h4bIyPSd07qEDgKIILZrGhgV5hWD2CEYpaGxy1ZPRAJl5QV/KT3tB27Bkh1u3GyiR8+Cu4yUfPfq9U7+WuPO5iaBBhRGbtoTlvZK/QVt0nlTPdLitujSErzBImZOLmSwatqwNOnqZq7ejzClNqODNFspxGtn4fDp+8Cy2rzuAWd8vxVev/u5QHzT4M8Lq1Qe+VNPVf/jMT/j5gzlqevffhbF+xteLsGXVHmFMKdLcD42vUz6ei//c8D6enPyumtaVRtUtK/cgX9wnNTOyQEinhD2bDmPxzLXq8aeYh37xym/47KWpatp93ostNLW7mNHrD712Pe76v2vQY2g71G4Qq0Z5MqKNxs1Q8WxnRBuzapQ9+DwKEcZ60pUcxUVGXEjJgjMyhDDSk6mn//PxnbjtqXFo16MpaPyh0c4/wFdzlLg94HBbAvbPuRyd/Jgt4f6Xr8MD/71OfQYz8twevnrbnD2edOmanfbZAnz9+nT1en7l3s+xfPZGcd1ZMJSZ6YiGmfee/AGLZqzD3i2HcfpYohqBmJp0ARlpWeK3YNmwaIady4roWM05Vae+LXUZwJ0pEA3XJ8Uc/fTR8xbZ8hrkvdcigYMVDVvUQbW4KoCG6Rp/m33EXJzXLFzxJ+aMNJjrYX0xKxep59P1NLGb1tZ6vSxjRVHgrt9w2b4dOafjWWG+5exSIeHBwkAf4EgXVtvWbxYPRjr7B/papTNXyWfDro0H1WwrzLRijoZlfJbS8MvPZQ9F/BhiNRqQy7Ytj3PVYTA5Q1fXnKfG1Y6Gq53LdAllg5hOZZuW7cL6xTvMUvKe3m90JzRuUxchYYFmacwVcs5Dh0tzdZ5YxvV1YIi+31/SmTQwK+J7T/+Il+/5DL98OEfdKuDovlNq1h6uR+hM5YnjlTLpRcB00aDgZ9/g8EeGx7a7qLe1pJcIeAACUgSdCEgHAJ2ASXKJwNWEgKIopqKiavtMiukJMe4dYp3jGdoYIczV8jIajdi8YreqbGUkmrVxV42NxOBrumuKUrHGR9bhHyWXTiBoRKbiUmczt5DHJ8Ta7OfcqRRw0WyT0AkE3MeU3vlG45VhFzT8V4+vancvsUJRQSW9XgZpQum89u9tSE28oLepQ/RU7NLQ4hCTUo0VsZqjgaDboDagQrhUlaaPG5fuxB6hjKcxjM4QxOP4gTNm2zbv0ACOGPECg/1RNTYCehW5jHSlYdSsULLwCgSosGG6ZSo8r6h0YkFaUgaWz9nkRI7aWdGYxKhU7S3Kh5KOeglCaT35weFo0qYe/Pytp+rmPZnGsPKR1v5eO/dvLe4NIWYZ1KxfHXwm0ahplkB3oXMaMDpuzcKt+FIYuRlBzrSonwtjN6P3GQFlqxfezxi57uVtsEjKecLZE8k4ceicGknPrVd4cHuBAzuOgwp6i43LVIg5uhrxW71mlGokZ4puGkRKHw1b1kHzjg3Qqksjpx3tezYD+/Ly8SojkfNOGzSvhYl3D8bj794Kbg/ANOzj7hiopuJn1pm+ozqi7MHn/rDreoJ0ZY+bnxjjNOH4m2UGi1ueHIv7X7kO19w7BL1GdEDLzg1Rt3FNcA4SViVE/LaFUUrR363BYFDT9kZUDVWj9xq2rI32vZpj0MRuuOmx0XjsnZsx8sY+iE+oDnf/Hdx5HLs2HACv2R3r9oPndAqwdw5DY8qs75eoGRs+fvYXcAuEqR/Pw8xvFovfyFnYWve4a/yclw4V11aH3s3V78ZSv3RgtVRnbznnYSnn0rBzw0Ew4toiH0WBK6PtazeMQ72mNWHJsQv//hnEHLRNt8ao17gGvFyUJUNRFMSJuf6/XWp6M4r1dJGbMgVxjaNJqH+JaGStUs392e7+7d7uNz7LGKRgiQHvlbauF0tttZb3HtkR3Qa1hZeX5eeuJV6cG69fskNd81h6xufnFYDbyVjiwS0OLNV5Wnl2Ro7uNS4d3PSu0cp73Pu2HsG8KSstitFQzIv6j+sK3quY3cAiYZmK3It5ataaMsUee1os7nfG4iv1LJoEFs0y03PArFJTPpmLD5/5GT+8Owt/T1+rZsQ6czwJfDZp4iWJPA8BE7Jgwne+wbnS+O95346USDMCklAvAvpnSnp7kPQSAYlAhUZgQtOmBTk+3ktMRrxqMsF8GGiFHqFnC3/6aCJW/LUJF7PyrApKpVM3YfCLqREFRbFD42iV+9VXyQUv93vVM3Iaaug5zWhbPe3cQVunUQ2b3dCznUY0m4ROIGB0ZZaFiOSgkEDVmOFIN13Fb6FmPX3KcaPRpO4HycUuFT6O9K+nLaNnaDjV08YWLZU1zdonoGGrOqqCwxZ96XoqwbhnImWi8mDH+gOgkqw0DT97CSMXDUt857m9ByPK9P7WGIngLkWuvePypHa8N50Rypr0SidIAAAQAElEQVS0JNc5t6QJ4//cX1fitJUIRVdiwvsXrwtX9uEs3jTS0JjCPWzbdG+KQJ0ROs6Sw5V8mMWlnTAUK8rl8xFG/9PxwREnryvkdlIBnZ6oLPXx9UFwaJAwMFVD7QZx6kGFcavOwogujtZdG6PLgFboOaz9ZQcNtEMm9UCfkZ0uKy9LV3Leb2xnkJ7H0Mm90KV/K7VfrcNhGvpBE7tj4j1DMF4YxyfdNxQ3PTrqsuOWJ0bjrucm4p4XJjntuPWpsaABnFF0WmW1l87H1xt0NmCmmfa9mqH74LYYOrkn+Nspewy/vjdoDCJd2aOuMEbaK4Oldry0mWmglbgmuH3BrU+OxQ0Pj8DEuwarUan9x3VBr2Ed0HVga5Cm9MHriUeLTg3/V9elkXrd9B7ZQRj7u2PEDX1U54KbHx+DGx8diYETuoHOHX7+vpZEcnk55R12XS/1uh08qTvodFFyPdt67yyub/52iEPj1nXBeyB/X/x+w6uEwigMtBdSMlXD/4Edx8Attegg6fJBaewgsmqY+A66qs4YgcEBV7SiMYlrhysqHCiggYXP1tXzt4JGLWusiguLkHUhx2VOEzRS87ujc4s1OaJjq6Bjn5YIizTvAGatrSvr8vMKBT7uCXLU6wCgGJQK6bxP58Qicd1Z+t44t/EP8rNU7bRyPhOad2xoFz86x674a7OaZZH3oLJMCugAIAznZcvVczG9qV4zSv3o6f9xPZeenGndicjMIHhvLs9njhmRrBZxrfPHd0ssOlNybjpkcg8EBvur+rIIcV+3yrBUJdfHmenZpUo8+yO/79wc6/pDSyNQFAV8nvEZzSOsSrD6G5k/daW6zdS0z+Yj9bzr1pSW5JLlTkBAwQUo+MIvJPeJ4bEy7T/kX8VFQEquGwHpAKAbMtlAInD1IXBznd558DEtUozGj8Xoj4pDvtyAQE5WLhiNdv5kik0vWyrSqJij4c8Nol0VXdRqEKt7nDSUpgpDmO6GLm4QHRsJ/0DbSpiTh865WJJ/2DOVaWZ6zj8nZf5nylDKW6ZY1yl5dOrXQlcbEjP98/Y1++AuHNinq44YoZTqMqA17EkJy3vOwulrwLSXuzceNCsiDfd0LDEYHJtKMnpGrwMADQMpbkrlanbwFbCQvzluc0FnAGeKT34Hth/DnJ+Xg+n/jUbTJfZUatsTlXWJwb8fMtO0KdwYyfVvE49/MwiFf816MRh6bQ/0Gt4ejmTS8NTB0iAYVT38MvGYMp3GYxp2L6tw4MRZTQND/NF5QCuMu2PAFceEuwYJQ/tg9WDE97X3DcPkBy4/aIynQXT8nQOvqCtLy/NRN/VVDahs03tEByQ0rwW9DlV0AmjYsrYa5V+vSU3wflr6iBDKbU/E2lnfmSfx4fyb0f9MK8ztC0bc0BvX3j9UHMPU62biPf9cP3zn9cTjmlJl/MzrgpkPBk3spjoOJDSrpSrhvVwUSa0Xv6iYcNVJgdfsgHFdMfqWfpqudY5r0n1Dcc09Q1QsJtw9WHVa+ee3NhBjbu2H0aWOMbf2R8OWdUCjs14ZXUlftXok+o/tjPa9mqoGpMv6EgYTGpUuK9NxQkPNxqW71Gfp/CkrMfvHpZj9w1L8KYxZq+ZvMeuIWZp9TnYemPZ66+q9yHSRkapu45qo27gGLDn/0FDYtkdTMDsFn/+l5Svvz8xSkZGW5RYxknVuB8d5NO8f7hCOOJw+muiUruicQqOoJWb+AX7/ZEKxROCkcv7ueL/l/dIelkf2nlSDLbitTtn2HB9/m2XLea6I/7g9jXjz+BcdYGgQ1isot5MjvnrblQc9HaBmfrMIZ48nme2e4+g7pjNqJcRCURT1CA4LBHUGZhuUKWSAR4rO33YZFm49PXcqGcTEnk5bdmoonsv9/zcXvm0ARt3cVzz/uoC/My8vA6xl/7CnT9nGHQiYCoRS+QdDsel1afx3B96yD1ciIHnrR8Axra3+/mQLiYBEoIIiMKFe/wxjUPE0g6LQCeB0BR1GhRL78O4T2Lf1qM09Nb2EYpBRNRVlEVpRvoS42tV0i8p9BFMT03W3c3UDg8GgaVuDw3tOuloUNfog8XQqaDgs2xkNFdFxkQgKDSxbZfY8NydfXegfEAbIDUt3YvHMdfjtiwX48b3Z2LHOvoQl3IfWlQpUswNxQSG/80at6oD3Bkbd6u1i3aLtWPjbapw7mWK2abMODXTtnWiWiSjkfYv7OouPml9FhcU4sP24ZnpJCGSkZmHVvM3YsXa/zWeKLbwYSUQF97bV+8B9wbmH+YYlO6/4Tfv6+UDvd2uub60OObs2HFKfmeZ4eGpZdFwV9B3dCQPHd0VUTISqkPRUWfXKFREVirG3DrikXOV5xz4t4OQ9c/WKZZFeURTQGalBi9ooe9BZg/cqHhyHr42tGyx2IiuuOgQ4r+F1U/rg9cSDv/mS8sjo8EqNjX+ALyKqhoLjjasdjYTmtdTfGecp7Xs1R+d+rS4dTLXP6ENFUTwOE96z6fzQbXBbMVcNuCSfWB8jqlrEpXO9H/hMXTprA/76eTnm/LRcvK8As+pwbkvnYlv8+Fw+tv+0eCYvxS8f/oVZ3y/BxmW7cHDXCXArJ1vttdTzvtepb0uLDsV0nOZ2I1oNalr6NEfDy4K/HXN1lsq4PktLvGCp2mnlNBDmZuuMujWZwAw0ThPCCiNeY9M+nw97jMGl2TILF7dy43y8dHnpz3RQCwzyL13kks+KoqB6fBQGTOgKGqz1dlJcZMS2NfuwQcxjy46HRk5LRlQ6WGtxrtcrjyvo8/MKkJacoZs1x2jPGlJ3Rw42oKMG09Pv2XTIIqdWXRqjTbcm4NqkhMjL24CwyOCSU6vv7CM9JQsFeYVW6Tylko4+/I3qlYe/ITrk8TlcMhdmkBEdVYdf1wvjbh+AcXcMtOu3plcWSe9EBEzC+A/lVwV+H45u1DfNiZwlK4lAeSAg+7QDAYMdbWQTiYBE4CpFYELNQWkoMv4ImKYICPSvIkQj+dKGACORd208BC1Rroz0pTdz6QWNtl4klTUEiKm1enN1uTl5SEv0vJ8GI3Hi6lQzJ/JlZaePnb/s3BUniadTwKgRc7ypSGE62LJ1TNFIxSaVmYtmrMXvwsj/+cvTwP2Zf3jnT0z5dJ4aJcWoqeWzN2L1/C3g3rRl+Wg55wKfiqBj+8+gdDSzlraeRkOlDbMA1GkUB4NBnyKdkQ5r/94OKpXLjisgyA9M4esX4Fe2Svc571tVmaFCGAf0ND6485ge8kpBy+eCIwM5cyIJs35YqhoH1gtF56kj58Hv2RxP9nXuZDK4XccxYVTgb2/FX5sw/auF+PbNP8QxE9O//hsr/9oMZhcoMpMGlhEifjq/17Ky5AtF2+7Nh8oWmz3n/feP7xZj14aD4GezRB5YGBIWpKaUH3tbf1WhJnTZl6Tk75YGxEsFFexDyy6NcMMjIzH2tgEYf9cgtOvRFM6N6q1ggEhxJQISgQqPAOcs/cd2UR2cGClJA1LN+jFo16uZ3WOjYwS3SaAjRBtxn+zQuwUatqyNGmLuXvagE4K5KPyiomJ16wTOYRfPXI8/vl2MKR/PxTevz8CqeVvslq10w/rNaoHzdEW5fE4ZFhmCtt2bILZ2dGly13wWfYeEB+nizcj35PPpDjtA2ur0rJg3CXu+LbLL6o2igTmn6MuInHCScv4CNi3fDTpN22MMLi1CZlo26FTBbSpKl5f+7OvrDW9xlC5z1Wcvby80aF4bPYa0u8wxR2t/vD7+FuvLQ7uOX2rCNSDLOQ+9VFjqQ816ttfVpcjL9SOdUs6La1OPEJy/R1QJqRDbU6xfsgN0XOd3Zm6MzJDUdVBrhEZcft/gfZTOZubamCvj2sIeo7o5Xq4so9NY4qkU8PrV2w+dkqvHVzXbjNdE9VpVESfu8xV5bWJ2cJW60FRgAqYUwfvN4u3nTiiKIk4r9YDl4Co9AnKA9iBgsKeRbCMRkAhcvQiMadwv1aj4vgUoPwDIFYd8uQCBo/tPqQbMosJim9y5qImuUcUmnSTQh0CDFrX0NRDUXHClJrk+wkR0petl8DKA6dptNWLkSn5egS0yh+qTzqYhPSXTLA9FUcCFNSP5aeT/9Plf8dr9X+Kj537B16/NEIb/hZj360qsnLtZjdbYt+0ojh04o2YBYIQTU9Zr+c2Y7bxUYXpyppoOUosDTqlmdn3MFwZOYmKpca2E6paqNJVXjY1Q96SOqBqmib40kSXFQd3GNUEFOI2Tpent/cyIYK1ZH0r6OLDjf0q6krLK/p7iYHYRRpjxWtu8YjdmfLUQX7wyDW88/A1euefzK453Hv8On74wBZ+/NO3Sb2/2D8uwYs5mbF21B0f2nAQdcywprRWDclmUjT3fzdkTSfjlg9min3RNzamIZrYARj++8/j3qvw/vT8bJQf3rKTTgyZmbiais07Lzg1x21Pj1KwdJd0HhgSoiraS84r2TicQGsi4zQH3j+Z4nDoGyUwiIBGQCJQDAmGRwejQp7m6xcPDb9yo3rsZLQs7/xg1z62rxtzaD+PvGIDxdw7ATY+Nxl3/N/GK476XrsXTH92BZz+9C7c9PQ6T7x+mbifSdVAbNO+QAEbiB4b4q3NtOvExuxedLe0U7bJmfv4+6D2qI/iML6ngGoMZHZj+3x1GIT7ruV4p6V/LOw2D3N7q3IlkLeR205wT8xYT9NlW6HiceDrV7j61NmRmwZLtIRz9njLSsy06kJbIExYZ4pRMYSX8bL0HBPqpv8lOfVqChl1b9GXrL4i16W+fL0DGv1tFFOYXIt1K1HxU9ciyLDz2PPdiHhLP6LvGgkMDEBDs7/GZqY4fPKvqBSxlaggT9+ouA1ujTkM6wxsu+468vLwQHBp0WZm1E27PmWblmrDW1p11vJ8knUsD75V6+mVmlXY97Xdk09OXpHUPAiYTCsXxWyGKXzdsTzw4YcIE28pl94gme5EI2I+AbGkXApc/Ae1iIRtJBCQCVxsCExJ6JBsLlWfEuNeKQ98qVzSQL+sIMPKSqf+TNCzUmFKzRt1qCA0Pss5U1upGgNHoTIOmpyGVODRg517M19PM5bQ01PI6sdUR5U88pU9BYItn6XpGJ9FoaGmRnpWRg0XT12LW90uxfM4m7Nx4SDXwnz+VgmSxkKVShotvGs1pzCzN25mfuWCmc8G+rUdATJzJuywvo9FotQ+/QN+yTXSdK4qCpu3qoWXnRk6L4mjcph7Cq4ToksMacVztaKGA0bbtQwmf/LwC7Nl8uOT0qnjPznCOzx2dZDLSspF0Jg2nj55XI/gZxV/6OHM8CVQgUWFY8tvj75O4FxcbbeLt4+ONqOoRNulIUFRYpDrxbFiyU/39//zBHPz33s9BI/6mFXvA3wjptBykpXKOY9m54aAaEcSoIB7MVjBvykotbMqFxltgxijSGx8dhac/vB13/981uPPZCegxrH25yOOsTg1eBjBqyBWR/86SUfKRCEgEJAJ6A3DtvwAAEABJREFUEfD181G3NaATozOcIv38fcFtc8KE4ZQHswIw2r/sEVMzCtxCgpH4bXs0BQ3/I2/qg4l3D8KtT43DQ6/egGc/uQtv/PIo3pr6mHq06d5E7/As0jdrVx/dB7e5VE95+ozsiJBwbam0LzW08wOjmU8fS9TdmvOCbWv3g87auhtrbEBnC532f3A9Qyfmo/tdu8Piro0HcTHrn3mklqxw1oacfSEHlhxAS9p5+XjBy9ur5NT17wrU30+vER3QrEOCXf2dPZGM7976Q23LtWCRlUCMhi1qq3Se/h+vr5ysPOTm6NNNRMVEqnh68vioF2BmQDo68fsqKyuvP26F17pLY3COXbbeR9zD9fwWcrIuWsxiWJZ3eZ6fO5mkrvH0ysAsNIFu2LZDr1yS3k4ETKYimEx/ehuUFw42WCeN/3bCKJt5HgJSIvsQMNjXTLaSCEgErnYEJjTtnR2oBI0BTJuvdiycPf6zJ5JABwCj0bZvBdOW0VtXUcSq19mCXO38BKZUvumFgcbtjNQsvc1cSq8oihqFQYcRax3xmlOVV9aIHKhjxM5ZoVwxt0gnWyopaGDkQcO7UYOhke1ccTD1PfdhpUOHK/i7k6eXUMCNurkvomMdj1Yhj/j6MQ5Hd5cef2ztaLtSdmpNDV+6r4r8+dDuipP1gMZe7pVuC+9ide/V/Xjhjk/wzRsz8PuXC9VInhOHzoH3Uv4OL/HgY04c4namRiQpimLxPSQ8CAnN41Gvac1LB6MWR97Y5xI7T/ygKAqYDYAZW1p3a4yGLes49bfmiWN2QCbZVCIgEZAIXNUIeHkZwOctnQf8A/wQGOyvzqf4DAyLDEZYZIh6OBrxjVJ/XmJOOfmB4egtjP40rk24cxDqN4sXz+NSRC76uHHpLjx3y4egwVxvF1xbLJ6xFoumr0FO5kW9zW3S510swMnD54W9xfb6vSwzOjov+3MDcv410Jetd/T80O6TOHM8CXTgjKsTDV43jvCkvNkZljEMCg0Q112wI13Y1VZRFHUrpf7juqiZMPQy4fp0/7Zj+Ovn5arBnJhZ4hEs5pmW6jypvLCwSBiDU3Vfl9QxBYcFetJQLpOFeoKVc7dg98ZDsOSoUb9pPHqP6AhL4zB4Keo98zLGVk64bVp2Zo4VivKvooxnxW+9JNuHHokYLECnXT1tJK3HIlAknkQLDV5ej4xO6HvkBeUF2977HjsUKZhE4DIE5ImdCBjsbCebSQQkAhIBDEnolBmoBPcTi6VjAg4xxxD/y5dDCBTkFaoRz2dPJGniExkdDnuM1JqYX+VEQoeAmvWq60Yh60IOLniYAwAHQeVfTHwUP1o8xG8ZaUmu28KAqRRTzqVZ7F9PBb8fL6H45LgYXcr0qVzgU9lZu2Ec2vdsiuE39MYNj4zEvS9eixadGgrlpKKnC3DxPH/KSvB3qauhBxL7B/hi0n1DVeOiI+LVbVIT0bFVHGFhtm2thFhQRrOVFgq3rd6nKjMtVFeqYkZa7Vx3oMKMiVs68HdoU2Dxk6TBIq52NJhVggfbterSSN1PuO/ojhh/x0Bcc+9QPPzajXjmozvx5pTH8cXCF6we7/z2BB598+bLjnG3D0BMTev3QJvySgIPQkCKIhGQCEgEJALlhcCke4fg7uevQZO29dwmwpkTiepcnvN+Oj5wHaCncxoN5/66Em8+8g1m/7gM3BaI2Y0YHU0HATodmuzQaHD9RKfUgrwCPeJcoqVhftuaffjt8wVgNDNlIc9LBPZ+EGPJzryIlX9tAo32ZGPP2pbtSh/EjDKWLiv92cfHu1ydFxOa1UL3wW3VDB1QSktm+7PRaMTSWRuwc8MB8How14LXXc26MeaqPK6sQOiW6FSrSzCBWURUKIJDPNMBgAECO9btx4alO5Cbk2d2aOFC/g69m6N6rapm61nI6zQ6NhKKIgbMAhsHs4ekJ2fCpCFIxwYrl1Wnp2Qi8Yx+XUuj1nXFOsz9TjsuA+IqZiyeYYXi+bHY5G26Z2xC79NXMRRy6JUSATkoexGQDgD2IifbSQQkAioCdAIwGHzHiUnGbrVA/ucQAhnp2Tiy55RmHkwVyUNzA0moGQFFUVBPGDs1N/iXkEqRjNTMf888583X3xfx9WOtCiR+x0g6q3/RaJXpv5VUqKQmZiAlUZ+DgWJQ4OfvAxr4adxnmtWY+CjUbVwTjJDtN6YzxtzSX02V/fg7t+D1nx/Bfz66A7c/MwHDr+uFboPaoGXnhqASgMZF6PzbtHwXDu5yXeQ1MS8qLNIplX3kDVrUxtDJPeDtbV9KTjpbxNevjjAnpv8vGQkdAPwC/EpONb1TCXNkz0lNtBWViMpqOhQt+WO9y36b9mJDBaifuK/QcYMHn0W8NrjdSI+h7cDrzRZv8mjarj6e//JeYdh/TD34+73nhUm487mJmHj3EDCSq8/IDmjcpi64t3FYpFRQ2cL1qqiXg5QISAQkAhKBqwqB0Tf3w13/NxGjb+mHLgNagRkIOH+sUaea6uDHrHjhVUIRGh4Ezkv8xBzFHEDnTqaoUd4v3/0Z3nz4G/zy0V/q9mNbVu1Vtxwz18ZSGY2R3DJp+eyNwhipL816aZ509OR2RV+9+jvm/rICB3eeUCO3OQdkVK8lY3RpHqU/FxUWI+lcGub9uhI71x8A5WR97QbW14KksXaQb2Z6Djg/tUTHbfS4brNU745ypjPv1K8lAgL9dXeXk5mLP79fgmMWtmWIE9ebbqbl1KCwoBCJp5J19e7n5wuumX3F+ltXQzcQG4Xxndt5rJq/Vfw+0sz26OPrjRYdG4Dfv1mCUoXcqiIgSPv6k4EemReyS3HwnI/C8AvqcehEpFeqxq3rQu86XG8fkt4NCJgglEqmJSZvvzsn1OtfuZUkboBTduGBCEiR7EbAYHdL2VAiIBGQCPyLQPG28ztgND0gTo+KQ77sRICGQEZfH9mrba5mMBgQGhGkGkbt7FI2s4KAoihqGkGDl75HZbZQGlBZw+/TCnu3VzFShsZzax3To53pDkuURNZo9dZx/8EzxxNBJZa5toqiqNsUMKMFU8IzBTYNfm26NgaNiUOu7aFGAt/21Fjc99JkPPn+bbhDGPmpBOwtjIP0XK8eXxVe3ua/L/JqLpQBxMFc/5bK8vMKMf3Lhci84JqUf4X5hUhLzrDUvdPLew5rD2JlD2Madqk49NL5m9DSFxW4fgG+Wkgv0fA3tnzORjC95aXCCvyBv7uU8+k4eegs6Niwd+sRrP17O377fL6qwLWmbNU6bINBARVdwaEBKH3wWVKtRhX1nlfyHle7Gvg7ZNYHHnSIorGeSjUe7Xo1Q8/h7dB7ZEf1GHNrf/U3yowbA8d31SqSpJMI2IWAbCQRkAhIBCQCVx8C3Bqnj5h3XPfgCNzx7AQ888mdePTtm3HPC5Nw8+OjMeGuQRh5c191XtJzWDvVENisfYLqlMg5DdcYnOfQwBkcGojszIvYuHQnFs9ch58/mKN+toTq6WOJ2LnhoHrs3XIY+8Q8bfPKPWKetgBH952G0eh4luWzJ5KxYNpqfPjMT/jyv7/j9y8WYtnsjdi4bBd2bzqEw7tPqoZprtfoeFD2YKQ/aejAPPWTeVg5bzNyL/7PMaF+01qWhqepPDUxHRlp1re68/Xzgb9Op15NnesgohG4j7hO+N3rXctzfUEnAK7nzXUZHRdprtgjywoLilWjsB7huCYI9UBnWxq4GeG+esFWHNpp3jmfgQP8nQ+a2B28BmyN21+sPal7sEVXUs9tOnhtlJx70judPWj851pSj1zMxMY1nq+ft55mktYDETCaTKv+Mf5316ZQ9sAxSJEkAtYQkHX2I2BeS24/P9lSIiARuAoRmDBhQrF/Tt5GYVh4UQx/vzjkyw4ECvOLcOrwedCzWEtzGsuouNBCK2nsQ4ARDGER+qJNadClwsCSods+SRxv5e3jjSrRYTYZ0QiZ6QJjd9aFbJw7aTkCgcblIdf2xGihtJt0zxDc+OhI3PXcRDAKePydg9B/bBd06NNcNUgyXZ/NgZQhCAkLQusujexKX09l3LJZGyymgizTla5To9GEooIiXW0cIfbz98XIm/pAr/KKRv8adWOEgTjKke4ttq0SE47IqqGa0zCWMNq39SgO7jCvBCqhqSjvacmZmPnNYvwkFNDfvjkTn780Db98OAebV+xBfqm0sgaDQY3MYXpOprSn8wSVXapxvlNDdbuLNt2aoPuQtlccPYe1B43zg6/pgdLH0Mm9VOP9+DsGXnqfdN8Q3PToKNz82Gj1uOWJMaqC/b6XJ4PHrU+OxbjbB6qReHTEYTQeM23oUaRVlO9GyulxCEiBJAISAYmAREAioCLAaHPOhxKa10K7nk3V9O+cl4wTcxrOV+55cRLoQMy1xTVijcG5zogbemPwpO4Yck33S3Ol3sJg3LxDA5Wnuf8WTF2Fj5/7RT0+e3EaPn95Gr5+bbpqmC9ycjavQrE2YKQzDfkzv1mE7976A5++MBXfvjkDP7zzJ6Z8PBe/f7nwimPaZ/PxzRsz8NP7s1W5CvIKLw2Fa6Go6uGXzu35kJ6ShSwXrBPtkcVWm7DIEAy/vpeaNc4WrZ56Z2yjoKc/e2npyEBnDaau18MjROg+iJ2eNu6gzc/NF2ui3diycg+KiorNdsm1ETOHRcVou859fH0QEh5klpe5wsz0bGSIw1xdeZfxd3n6aKJuMWo3rAHipiiK7raygQchoGAtio2PTKgnjf8e9K1IUZyLgOTmAALSAcAB8GRTiYBE4H8IDG83/KJXke8fUAwfw2Q6978a+UkrAnliUXN4z0mt5PDx8YKvB6ZmQzn+cTFIz+ddGw9h75YjoJe2I+L4CKM5jZ56eaQlZXjc4pAG3MjoMDXK3tp4uA9llgsUO+RpzQGgU9+W6Du6kzDyt0DDVnUQWysaAUH+1kTVXceU5M07JICOHXobr5q3RY3u0dvOE+mZurLPqE7w89cecR8slCN1GsbpUpLoHTsN2V4WMjhY4pV3MR9//75GjYayRFNRyqk8Tku6gOyMi2C0UmytqmrEWruezdClfysMGN8Vw67rpSozR93cVxje+2Lsbf1BBff4OwfimnsGg3vy8rj2/qG4/qERVxyT7huKIdf2VNPqU0FWcvQe0UF1HGjxrwMB3/l7qS5kYKQcD2YQ8fGV0SEV5Xqq3HLK0UkEJAISAYmAREAbAt7eXgiPClXXFo3EGoNznG6D26rOxf3Hdb00V6ITMrcassQ1oXlttOjYUJ2bxdSMQmBwAOj0yGwCXqIPuPiP88SU8xdAx+SDO4+Dqf3LHns2H0Zq4gUUFV5pIG3YsjYclZPzVE81gJqDn98TnUG0OMGba2+uLComwlyxx5XRyfzEwbO65QoND0aYh2UAMBqN6jp85V+brOp3eg3vgKZt62ses6+fDzherQ3oAJBpIwOGVl7OpqOzx/EDp3WzZXa/oNBA3e1kA09CwLRc/EaenNB0wJGkHEQAABAASURBVHZPkkrKIhFwLgKSmyMIGBxpLNtKBCQCEoHSCIxs1C3L6I0ZikH5AlCkEwD0/THC88Qh/Ys0fb1UPmpGSBzbfwbce/HXD//CtM8WYMZXf2PelJU4deS8QwOmscseB4ALqVmqEc+hzl3Q2D/AD7aUFtxj0tkp6fkdMUVlRlq2xVHR2Gix0kkVPmKRz/0AacxUFH1e7lkZOaChOcsFzhFOGp5mNlSEtunWBO17NdPcJqZGFdRrEq+Z3h7C6rWj4eXlpaspHVboOMXoqJVzN+PU0fPIzcnTxcNTiKNiwsFsF9fcO0Q15vMzo9TG3NpPGPv7YeSNfcCItaGTe6LLgNbo1K8VWnZuBCp06zeNV7MzUBHNIzRCX+YST8FAyiER0ISAJJIISAQkAhIBiYCbEejcvyXG3t4fnJtxqwF1vibmbHS8nPzAMEx+YLh6DJnUQ3UuYAr69r2agxma4hOqi3laFU1pyV01rAYt64BrAHv5U1fBLQboqGovj/Jol9AsHiNv6ovAYH+ndE8HXacwcjETZvU7czxRdy+hEUHQmwFRdyc6G6QnZ2LBtFVIPpdusWWzDg3UbB56tvvz8fMGx2uRaZmK7Mxc8ChTXO6nRYVFOHcyBalJ+rYV5G+iZv3q8A/0LfcxSAHsRMCEJQqU5/ee9V5vJwfZTCJQMRCQUjqEgMGh1rKxREAiIBEog8CEOr3P53uZPodimiGqcsQhXxoQ+CdFWzbSUzI1UEuS/NwCHNl7CnN+Wo6vXv0dv3z0F/76ZQW4J9z+7UdB7+zq8VEOe69zAUk+ehFn/zlZF/U2czk9F7khNgyDVBY4W7GTm5MPOreQt7lBhoQHIVYYf83VObuMEc1d+rcWC10/XaxNRhMO7jqh7sGpq6EN4qLCYrhiywUb3QplRzC6DW6rbqlgi5aOMMwaoHfbAFt8y9ZHV4+EwaCULbZ5TgeTQ7tOYs7Py/Hze7PVPVM/fX4KSh9fvDwNaxZstcmrPAm8fbxRr0lNtOzUUCiLE9TPjESLiolAWJWQclUalycusm+JQFkE5LlEQCIgEZAISATcjQCjhavHVwXnZgnNa6nzNc7ZWndrgm6D2qDnsHbqMXBCV3V7ATpsMvqczgLXPzgCNz02Cnc/fw3uffFajLmlHwZN7A5meWrcph6qi3UrtzJw1Zho6GOkr8HLfhVw4qkUNeMWncVdJaer+Lbt0RQDJ3RzeC7N7ygsMsRVYjqVL9eueh0A/Px91XTwPn4+TpXFUWazfliqrsMt8YmpWQXjbusPfj+WaMyVq+OtGmauymwZr/00YWTXu62CWWZOLLwodC2Hd5+AJV2Lpa7ihfG/WhzX3/bfFyzxluXuQMC0WFHwUq2EsHUv9O5d5I4eZR8SgfJCQPbrGALyLu8YfrK1REAiYAaBa+v2S1S88DYU/CGqc8UhXzYQMArj4vmTKbon7TbYVqrqgvxCHBILGy4AP3n+V3z75kwsnrkWO9YdwMlDZ9X9CKvViAJTY3O/x2HX9UZ0XBWHMGA0MqNp9TJRMwBc8DwHAKbUjxEY6R2Po/QXs3NxdO8pi2wYmUEjs0UCJ1YYDAZ06tcCXPAqij5jM9PNb1i6U1xv55wmEbetyM50/7ViEIb2+Pox6DG0HYLDAq2Oh2lTm7SpDy8XpzdlVAfvhVaFsVBpNBqRkZqFYwfOgOlPt6/bj9LHjvUHcFzUWWguiyUCEoGKg4CUVCIgEZAISAQkAh6LANdbwaGB6rZZUTHhwrj/j9MAM2k1a5+Alp0botfIjhg0sSsm3DlQ3YLgrv+7Bo+8eRMeeeNG3Pz4aDWDQPch7VC7YRyiYyMdHiu3L+B8XlH0rX1KOqZz+4Zlu8CseyVllt65rrngYWnSuc7s3L8VOvZpYUlsTeURVUNh8LIPQ00dOJGIa6Mzx5J0caQBnVsG6mrkYuLFM9dhy6q9FvVkdMwZcUMfVK9VVbckdL7mmPU0ZKp9T3MAyBW6Fm4LomccpKWDf3iVUH6UR0VDwIRlCpSXiwtT17dT2hVWNPGlvBIBnQhIcgcRkA4ADgIom0sEJALmERhTp89JL+AFmLAVMBkh/6wiQG/dM8f1LdCsMqxElbs2HsT0Lxfi9Qe/xmcvTMWi6WtxYOdxJJ9NAyPLmT2Bw6VX/+Pv3oJ+YzqjTqM4hEUGw8vLwcecAgSGBCCmRhV2ofmgd3jimVR42uKQi1yOx9pAmFKd6e6t0eip4/fD1P/nTqVYbNZEx159FpnoqKBibsik7vDy1nd9cCxnjiVi5bzNYNS5ji4tk5pM4g5pslzvwhpeD1REtu7S2GovTANZv1m8VRpHK9cv3oE5Py8DHX0c5VW1egTqNamhHlT29R/bBTc+Mgqjb+0H+ScRkAhUdASk/BIBiYBEQCIgEajYCPgH+CIwOAA0ypc4CdSsF4OGreqgQ+/m6pZP4+8YgAdeuQ5PvHcrXv/5Efzn4ztx29PjMPa2Aeg1vAOata+vznVpALWGhq+ftzB8N0dIWJA1MpwVuog/v1+C+VNWYdGMdVgsjp0bDmLBtNWY8vFcrPhrk6Z5etaFHHWdTidnqx26uZK6gb6jO6GRwNjerms1iBPrRy97m7u1HVPC612v+gX62rxO4MY/GrXn/LgMhfmW7Zsd+7ZA49b1oCiKbsnYJDQiCHoCPnIyc5Gfm6+7L1c1MBpNSE3MQEriBV1d+Af6qRkYg0IDdLWTxB6AgAlrDN6G/4s8Y1g7oemEAg+QSIogEXAxApK9owgYHGUg20sEJAISAXMIKIpiGp3Q94jRpNwq7Fv7xXS8fCxc5oTzwDKj0Qi9Kdo8cBhOEenciWQs+WM9Pnr2Z9w95EV8/NyvqhLi9NHzYEQBDYRMaVe6szG39sfoW/oiNDwIvn4+di0AS/Mr/ZkKmqp2ZBKg0ZtbFZTmVd6fOZaoamFWxaAzSkaK87aiKCooxomDZy167VOYpm52AGCfjdvUQ6vOjfhR10FFyi6hDNu4bJeudp5KTGVYp/4tUadhDbMi0lmiRacGQknpb7beWYXcVzQvJx90sijNk7/nuDrRaNiitnr0HtkRw67rpR43PjoKj755Ex5752a88v2D+HzB8+rx8ncP4ol3b1MPplsdJxSoHfq0EGOQCo7S2MrPEoEKiYAUWiIgEZAISAQkApUUAaFDUQ3MfgG+6nZlwWGBCI0IBqOymcK/Q6/mGDC+CybdNwT30zlAzHc/nPWMOv995pM78dBrN+Da+4ep8+SS+fI9L1yLFp0aCr4Gq6gtFutvGv/pBEDn+9+/XIhP/u9X/PHtYmxZvRcFeYVW25dUcq20f/sxnD6aWFLkEe/ENq5ONQy9tqfdWRWqRIfDYLCOo0cMVghx8rD+jHWh4cGI1hn4ILpyyYu6lF8+nIPci5aN7cyQQUdvR4zYivg+DTqyOiSdS0VGerZLxmwP06LCIuzbdhRl9WO2eFUT3zMP/i5s0cp6j0LgiLhm3x9Tr/ea3jLtv0d9MVIYFyIgWTuMQMWYuTg8TMlAIiARKC8EJjTqc8DLYLjHCKSWlwwVol8TkJuTp0vUwsJi5GtciOti7AZiRsjn5xXgYlYuEk+nYtW8Lfj6tel4/Jq38PztH2PaZ/Oxa+MhFBcZQYMgD0tiRcVEoM+ojk41+pfuy9ffF1Wr60+9mJp4ARd1fqel+3XVZ7FgsKq4MIH/nNd7YWEhju47aZEhv78qMeEW611ZMf6uQfD199HdRXpKJjav2I0zx5PU61M3g38b0NniQkrWv2fl95bQrBa6DW6D8KiQK4QIDPZHw1Z1ryh3dkHPYe3x7vQn8Z+P7sAbvzyKL/9+UT0+nvMsnv/iXjz69s3qMeneIWpU1IgbeqPrwNZCtjpo0Ly2qsijQu6fQ4Fi+PdQxLt6OFtiyU8iIBEoDwRknxIBiYBEQCIgEbhqEVCgrnkVRfnnXcx3DephQK2EWDRpWw+9hre/NFfmfJlldKiFjT9Gx3NNXbdxDYRGBoNGVToC0xnBz88XPr7e8Pb2gsHLIPq2zoyR2798MAeblu8CDbn5QmfB9b/1Vu6prS/WPYOu6a46VujtsUq1MBBvve3Kg/7k4bO6u2U6/IioUN3tnN2AEf/TPp2HpDNpFlnzeuRWdgwAodOJNX2RRSaiQnV6qK4922N2Ri7otC6aesSLjjlbV+/VLUv1+KqoZkeQi+6OZANnIUAl3Qlx8311bELv6YKp0CCL/+VLInAVICCH6DgCBsdZSA4SAYmARMA6AmMS+qwwwHiTAljOAW6dRaWvNZpMSEvK0DVOOgxkpGY5ZIDU1aEDxFzwX8zORcr5dDUagOm+p326AG8+8g2eu+VD/PT+bDCimgoCvd00bFlbLMRd9zjz9fNGZFX9C2GOlfux6R2Pq+lDwgJhzeCuQBF4KnDWX25OPg7uOmGRHb8/i5UurqCCg3sG2qPIObD9GFbN3YysCzl2S8ntFtKSrf/uiwuL7eavp2G7ns3Quktj+JVyiDAYDGBkRZ2GcXpYOUTL/ri/pkNMZGOJgESgsiIgxyURkAhIBCQCEgGJgAsQiKsdjYl3D8aT79+Gt6Y8hv/7/B48+Or1uOnRUWC2vf7juqBz/5ZivdBIzRzGLQuihQGR2xgwU4Gv3+VO1ScOncVXr07Hu098hz++XYR1i7bj1JHzqlGXBlsXDEETSy9vA9p0a4LuQ9qCjs6aGgkixaCA46UDhDj1+Bcz8OkRks4d1BPQsK6nnbNpGdG+dNYG7BNrba6VLfHnNbRg6ir88N4sNXvkoV0n1cASOupT/0BHe0ttS5f7CF2Pf6Bv6SKrn3Nz8nAhLQtFblqjWxVGVDLohFtjio+aX37+voitFY2wyBDNbSRhOSNgwknFYHhlXEKfb8tZEtm9RMDdCMj+nICA6ywmThBOspAISAQqDwJjG/Sfa4LysglIrDyjct5ImLLLHkMiU8zzcJ4kzuXElG0nD5/DllV71f0Ev3ljBv573xf44d1ZWL1gC86eSHa4Q29fb4d5WGPABVK1mlFq1IM1urJ1XIxxAap18Vm2fXmdU6kRHBrknO7FD/7cyWRkZ1y0yK9Bi9oW69xR0alvSzAdpN6+ioqKsWHpTmxesQf2/gaLCotw5pj1W2LS2XQ1ckavfHrpA4L80GdUJzRpWx/ePl5q8+CwQPQc2k79LP+TCEgEJALlj4CUQCIgEZAISAQkAhIBdyAQXiUEdRrFoU33Jug9sgNG3dQX1z88Enc+NxFPfXg7nvvsbtz34iRce99QNeMAs4kx20D9ZvGoUacaqlQLR0hYEBLPpGHpnxvw43uz8co9n+Pzl6fh8G7LzuHuGBsN/537tULT9gma1/jBoYGqw4CiOM9R3lVjzbuYD+pg9PD3E0bwqNgIPU2cTkud2MFdJ7Bu8Q7kZFrWH5R0nHQ2DdtW78PMbxbh7ce+xUfP/QxuG7BoxlpsW7sfx/afFtdfqrqNJLfcLGlX+p3XQlgI2fD9AAAQAElEQVQVfcEeqefTQYxL8ymvz9vX7dfddVRMOGrUraa7nWxQbgicFGq1V8Ym9P663CSQHUsEyg0B2bEzEDA4g4nkIRGQCEgEtCBgLKz2uVgvvS9oM8UhX05AICsjB1lWjKtO6MJuFjRu7ttyBD8KY/8P7/yJhb+vwanD58HUcjXrVUfNejGgYsHLy7FHkTuyIAQF+6t7L+oF46QYL50g9LYrT3p+H2FC4eMMGUwwYd/WoxZZMVKEEd8WCdxQERwagMHX9FCvS73d5WTlYtnsDdiycg8K8rXti1m6j2yh2DhkQwGWmZ6NeVNW4ui+02oGDWbJKH0wu0Zpno585j6ATBVKhVjzDglgCtFGres6wlK2lQhIBCQCzkNAcpIISAQkAhIBiYBEwGMQiImvilZdGok1Qwdcc88Q3P/yZNzxn/GY/MBwjL65L4Zc2x09hrQDHa65tqjXNB6hEUHIFmuo8h5EdFwk+o7qiDqNaoDrX1vyVBP0XLvaovOEer3Gf8rs7+9n17aHbOus4/zpFCz9Yz3On0yxiyW3DNi5/iD++nk5vnl9Br59cyZ+/3wB5k9dhbULt2HPlsOqYwTX1yUd+Af4IljoA6Djj5k783LzdbRwHen2tft0M4+MDkds7Wjd7WSDckHgqBF4fnzDvtL4Xy7wy07LHQEpgFMQcMzq4hQRJBOJgETgakFgQtOmBUb/gC8B5XsA1vNeCwL5so1ATmau1ehq2xxcR1FUWIzUpAtgBDyjvHsOb4+hk3ti5I19MP6OARh3+0CMvKkveo3ogGo1ouwWhOkF6S1uNwMNDYNCA+1aEHPx7Sne4dD4pyjKpQhwjU0sknEvPi60LRHExEchNDzIUrVbypnxoFGrOmjesYFd/SWeTsW8qSvVPS71GOOJzZaVe8H2tjpeOXczfvt8Pv74dglm/XD5wQgJe5wPLPXJbAjj7hyIa+8fhoETulkik+USAYmARMDtCMgOJQISAYmAREAiIBHwXAS8vL3ALQHqNa2JDn1aoO/ozmJNMRTXPzwC1943TN1iYMwt/dGig33rLmePvG7jmug/tjOiqkdAURSr7KtUi9CcLcAqIzdUHtl7Sncvvv4+iKwaprudsxrQwX31/K3q1oGWovX19FVUWKSus3duOIhF09fi14/nYsrH8/D7lwvFenopFv62GltW7VG3pyzIK9TDGukpmcjX2UZXBxqJqUc4cyxJI/U/ZPyeqwsdjEz//w8eHv5/Kkx4fUKDvtSfe7ioUjyJgGsQkFydg4B0AHAOjpKLREAioBGB8TU6pyt+Ph8I49cskwn6Ztoa+7iayOi9nJme5ZFDpod8y04NMeGuQRh3x0CMuaUfBk3shu5D2oJRxY3b1EXXga0x4oY+GDCui91OAOnJmUg6m+pSDJjyr2pspO4+Th4+6zHp4bQK7+VtQESUvjR4lnir340wkFuqp9LF28e1WzhY6rt0OVP/dRRKqmg7vmPyYbTB3F9WYt7UVbggFAIss3Rw38DjB85iyR/rsHz2Rktkl5XTsYAZADYt3wUqRkofO9btR1FB0WX0jp4EBPqpaTvLew9IR8ch20sEJAKVCgE5GImAREAiIBGQCEgEKiACXFNUiQlHrYTqiBeHX4Cvx4yiWfsGQhfRFYEh/lZlovwch1UiD6k8suekbkn86AAQXT4OAPl5Bdi5/gA2rdhtUXfi5e2lpq1v2bkRYmtVhd5rqKiwGElnUnFg+zGsmrcFf363BDO+XoTfvlgIvWn0UzxkC4DNAi+9X3RYRDCYiUNL1gu9vCW98xAwASkKlDd9Iv2mOo+r5CQRqHAISIGdhIB0AHASkJKNREAioA0BRVFMkUeLTipFpvdhMkknAG2wWaSi93GaMIBbJCjHCkZWR8dVUY39cbWjERDkb9azPiDID+16NkXb7k3g4+djl8T7th2zq53WRoHBAYiuHgEuPLW2IR0zNJw8fB404PLcE45CYSzOzy2wKAoN8jE1oyzW66k4tOsEioqKLTap17gmvH28LNa7q4LXau0Gcep16C2UC/b0S0XA4ulr8d3bf+Jv8c4FecmxZuFWzP5xmZqK8KvXpuPXj/7CvCmrkJacYbWrSKGEiRO/HR5UlrXq0kjI2Aw9hrbDsOt64boHh4PbF+hVgFjtVFZKBCQCEgGPREAKJRGQCEgEJAISAYmARMC5CHh5G9C+d3P0HNbeKmNGx3OdbJXIAyqZGe7EoXO6JBE6OgQE+4NBD7oaOoGYmRxPCnmX/rkelhzpFQWIiglXA0fG3T4A1z80Arc8Pgajbu6Ltj2aqltLKoog0iFPcbERKefScXj3CZw/pW/LgeyMXFzMzhXqTJOOHp1PSocJvVyDw4JUvPS2k/TuREBJVoTxv7iw4OuRVbt5ZrSXO+GQfV3FCMihOwsBg7MYST4SAYmAREArAr179y6qkuS9C16mTwwKNmttJ+muRIALvOSzacjxgH30rpROewmdA5p1SEDNutW0NypFuX/70VJnzv9IxUB0jSqIqhaum/neLYdRIIzuuhu6qEGeMP5nZ140y11RFDAdXLBYGJol0Fm4bc1eiy0CQwIQEx8FL6/ydwCgkIEh/mjeoQHiE2J5ateRezEf+7YewYKpq9T0gr9/uVB9Z4QBI/4Zwb974yEcP3hG3bqDzga1G8Simbj2+4/rombLuO/lyXjqg9vU476XrsXtz4xXj9ueGqumzRx/x0Ch/OitpqvsMqA16nLfSm/PwNAu0GQjiYBEQCKgBQFJIxGQCEgEJAISAYmARMAFCPgH+KLfmM5qQIIl9lwje4LjuiX5SspPH01UjdMl51reOa6omAgYvNxvIkhPycSCaatw9mSyRVF9fH3ULJJN29VHNaGTYQQ7HeP7jOyICXcOxG1Pj8OT79+Ka+4ZAmb1YzCDj6/rsgxyi4LU8xfArAIWhXZxBYMPuAWAnm74PRObiHLc6kGPvFcjrQKkKDC+bSg2fjuhyaD0qxEDOWaJwCUE5AenIeD+p7vTRJeMJAISgYqMAJ0A6tSPWGNS8JqiKLsr8ljKW/bzp1OQkVbxHUNr1I1B9fiqdsG5f5trHQAoVJXocNizDQAdAArzPWO3C+5vx6hzY7GRQ7riUAwK6jSKg0G8X1FpR8HuTYcttqpROxpBIQGAWOXAA/7EfQg16lVHo9Z1HJaGDhbpyZkoOYxGExKa10LPYR0w+pZ+qpLiifduxcvfPQAa/BnBMPy6XqK+PZq1r4+6jWuqB38TsbWiwSOmZlU1LX9E1VCERgSrGTW4iPcU/CD/JAISAYmACxGQrCUCEgGJgERAIiARkAi4CgFGv0+6fxgSmtW6oouq1SMQEh4IrhevqPSwgkO7T4BrTz1icU0Z46QMgHr6Zer/pbM2YO/Wo2AmAEttm3dMUNfJpY36itBX+Af6IUIYs6lD4vq5+5C2mHTvEDz65k14+sM7cMPDI9G5fytVx8QxWuJvTzmN7+Wp49mycg+MxZYzLZobk3+gP3h9e5WDo4c5eWRZGQRMpjRxk3nX4OP15ZjG/cRnlG+KiTLiyVOJgLsRkP05DwHpAOA8LCUniYBEQCcC7ZR2hWPr9/lLmCI/EzObRJ3NKxU5J+GMBLZnUEmnU5GRWvEdAOh5T4NncFigbhiY1v7IXv173enpiMZ/Li71tCFtVsZFWDOEk8ZdR052Ls4eT7LYHQ3/9c0oPSw2sFKxZ/Nh8HuxRBIeFYbSi3hLdO4sv5CSIfCxHH1gS5YIoYBo2LI2+o7uhHG3D8Rjb9+MV398GG/++ijueX4SJt4zCIMmdEP7Xs1Qv0m8atCnMZ/XPBUYxMNgkFMzWzjLeomAROCqQ0AOWCIgEZAISAQkAhIBiYBLEQgND8LkB4YhOi7ysn4YHc+MhZcVeugJU9objULDpkM+rj+55aGOJk4h3bvlCBbNWGt1u0RuiXfdgyPg5+9rs0+upQNDAhBWJQQ16lZD10GtceMjI/F/n9+DV75/ELc+NRZdBrRCXO1om7xsETAIpzyzPO7ffgwmoUS1JWfp+sAgPzQQuorSZfKzZyAgvstCk0mZVeytfDe6Tu8LQiqd365oIV8SgcqFgByNExGQWmYngilZSQQkAvoRUBTFND6hz6di9vqtCaZM/RwqTwt7U64lnU1D4pk0qwunioJSrYRYcH89e+TdunqfPc00t+GCsnbDWHX/Oc2N/iVcv3g7rHm1/0vm8rfsjIs4ffS8xX58/XzRtG19i/V6Kravtf59hEUGw9vHdan59MhK2uMHzuC9p34E5aYShE45Pr7e8PXzAY3zAWLBHBQaKL7/CLTp3gRME8k0g/e/MhmvfPcAPpv/PN745RE8+tbNaqr+AeO7oEGL2oI+HF7eXuDvm3wVgwJx3wMUyD+JgERAIiAR0ISAJJIISAQkAhIBiYBEQCLgegSq16qK2/8zHvWa1IRfgK96NG5TT400d33vjvXA7HOnjpzXrXfgmrxaXBXHOtfZmrJO+XiuVVm5FqfRXs0aqJM/ybnm5hrcy9ug6pi4PcBNj43G/31xL96a+riala/XiA6gDspXrPn1rM8vpGSWm/4tLSkD/J45Rq2HQeggmOUhOvZy5xat7SWd6xAQlv48kwm/G4w+z0yo09uyss51IkjOEgEPRECK5EwEDM5kJnlJBCQCEgF7EfAPyX1FMWGqaJ8vjqvuxYWJPdHlJUAd3XcKmek5JacV9j2uTrS6OONiTe8gDu44bnUBqZefOXpmKIiOFYtjncZbemifOHTWHEu3lTEan9eJtcVijyFthbHbtne9LaHzLubbzHoQEh4Eb2EYt8XLXfVeQhZu8xBfvzpadGqATv1aYvj1vTHujoF4+PUbVMP+e9OfxKs/PoS7npuICXcNQp9RHdG8QwNEC4WJl5ecUrnru5L9SAQkAlcZAnK4EgGJgERAIiARkAhIBNyAAPUQNAjf/8p1uOM/43HbU+PQbVAbMFuhG7p3qIs9Ww4jP7dANw+Dl/LP1ny6W9rX4GJWLr57ayYuWMliyZT9w67rhfpN4+3rxEorRehyGIzQoXdzXHvfUDz5/m0Ycm1PBAT6Q+vfmeNJyM0pH9Xl3q1HoHf7AS8fbzRpW0/r8CSd+xDIhcn0JxQ8MbZJj3Pu61b2JBHwcASkeE5FQGqrnQqnZCYRkAjYi8Dw2OEX/eD1jMlkWmQvj4rcjlHBUdUj7B7C0X2ncSEtCxV9lyim1ouJj4Kvv49uLJiGLS05Q3c7PQ3opFGnURz8NKSgK8v3z++XWE2JX5be2efpKZlYs2CrRbaBwf7oKIzeFgl0VGxeuQfMNmCtSW5OHoqL9aUntMbP0bqa9WLw+Lu34NlP78I9L0zCjY+OwqCJ3dBreHvUaVQDdAxwtA/ZXiIgEZAISAT0IyBbSAQkAhIBiYBEQCIgEXAnAlwbN+/YAC07N0SwHVsUulNW9nUxOxdbV+21yyjtTUf4GPt1Uexf61GQV4gF01aDEmlANAAAEABJREFUARKW2jBancbqHkPbQVGEtd4SoZPK6WxQo0406BSgh2W60D0ZjSY9TRymNRqN2L/tKPRuP+Dr542E5rUd7l8ycB4CJqg5Qv8yQXlsQsO+Z5zHWXKSCFR8BOQInIuAdABwLp6Sm0RAIuAAAsMb9k4pKii+R1ix1zvApkI2NRgMiKtdzW7Zk86k4szRRBQVFdnNw1Ma0tgaHBqoW5ziIiO4j5zuhjobMAVglWrhOltBlW33xoO62zmjQXFRMbav2YfjBy1nIaAHfJwT9sNjSrqtq/bYdHbYJxauKefTYTKZnDFEyUMiIBGQCEgEKicCclQSAYmAREAiIBGQCEgEJAIWEGD2vY3Ldqlp4WkgtkBmsVhRFNBAbJHASRV0/t8qdBLL/9pklWNcnWoYem1PBAZpj8i3ylBDJfVP/gF+Gij/R3L+VApMwiD/vxLXf0pPzsTpY4mgfkdPb9zigQEPetpIWtcioJiUFcUKnpbGf9fiLLlXSASk0E5GwOBkfpKdREAiIBFwCIFJzQeeMhUrjyqKssUhRhWsscGgIComAvZElpcMdeeGA7iYnVdyWmHfazeIsysFnbHYiAM7jrp83JSvbuMa4J50ejubN2UVks6m6W3mMP3BnSew5E/LfjWxwvDP/e8c7YjKh9ULtuLI3tOwpXw4ffQ8/p6+FusX7wAVFuuX7FCjARb+tgZ0DnBUFtleIiARkAhIBCoDAnIMEgGJgERAIiARkAhIBCQCjJpn9Pzf09dg3aLt/6yhxVqaa+qlf25A5oVsjwbp8O4TWPjbaqvbFISEB6HnsPaIrV0NzJLprgFFVgtDUGiAru4YXEGnBl2NHCQ+tOsEcjJzdXNp2q6+7jaygUsR+BsG46PXJPQ94tJeJHOJQIVEQArtbASkA4CzEZX8JAISAYcRMO1K3WCC6UXBaJ84rppXQLAfqtWsYvd4D+w4jqQzaajoEdURVUPFgi8aTEWnBwwanE8dSbSZel4PT3O0vv4+6NyvJUIjgs1VWy07eyIJS2auQ3bmRat0zqw8cfAs/vh2Megtbo6vf6Af+o/tgpgaUeaqNZeR/4q/NqsGfToC2GpYVFiMjUt3YuY3izHjq7/VY+Y3i/Dn94vVbAXuXkzbklfWSwQkAhIBiUA5ICC7lAhIBCQCEgGJgERAIiARwK6NB8XaeZE4xPr567/V9fMM8f7372vwTzS6fZn1mJCPa3NXQpx4OhV0Ukg8nWJRX8UAi3Y9m6FFp4bwEzoXV8pTlndQaCD8A3zLFls9TzqbajPowSoDOyqPHTiDizn6g35adW1iR2+yiYsQ+AuK8alxCf23uYi/ZCsRqNgISOmdjoB0AHA6pJKhREAi4CgCEyZMKDb6ByxWYPgAQLI4roqXn78vaiXE2T3WXLEQ2Lp6D1y9eLNbQB0N6zeLh6+fj44W/5AyA8Kpo+f/OXHh/7Ub1kCzDgngfnF6uiksKMKmFbuxeIZ7nACO7T+DaZ/Nx/GD5rcUo/zdBrdBi44NYPCyb0qQnXFRNeRT+bBoxlqkJl6wuKg3h5V/oC8CgvwQnxALbkPQf2xXtO3R1C37/ZmTR5ZJBCQCEgGJgOcgICWRCEgEJAISAYmAREAiIBGAGoQw+pZ+aCkM5FWrR8Ik/mWkZaMgv9AheNj+uDAsO8TESmPqaFYv2IL9245a1VXVb1YLXQa0Qlik/kALK91rqvLx8UZYlRBdWR4TT6fCWGyf04UmocoQUc9y7kQSioROqUyV1dPq8VURKw6rRLLSXQisBIpe2V1/zQ53dSj7kQhUNASkvM5HwOB8lpKjREAiIBFwHIEJNbvkFRfm/25S8A5gynSco+dzoANA7QaxDgm6bvEOpCdnOMTDExo3bFEbvnZ4fefn5uPQruMuHwK90/uN7qxu26C3M0b/r5y3GYtnroM96du09rdr4yFM/XQejuw9ZbFJ8w4N0H1wWwSHBVqkMVexecVuTP9qIT55fgo+fOZnzPh6Ebau3ofM9OwrjP+Bwf7glgk07vcb0xnj7xyIW54Yg0feuBFPvHsr7nx2Im7/z3hMuncIxt42AAMndEW9pvHgthjm+pZlEgGJgERAInDVICAHKhGQCEgEJAISAYmAREAiIBCoUTcGvUd2xIS7BuHGR0fhvhcn48FXr1c/9x/bBa26NAL1SQGBfoJa+ysn6yLoyM8sAtpbaaNkkMrq+VvULIG5F/MtNqpWI0roJdogrk61cgsECAoJgLePt0UZy1Yw62HyubSyxS47P30sEekpmVfoW2x12LprY3h5S/OPLZzcUL/DANMrqZlVtr6gvGB0Q3+yC4lARURAyuwCBOQTwAWgSpYSAYmAUxAwTWg6KN23uPgno8n0o8lkKnAKVw9mQq/j6rWqIrxKiN1S0qC8+I91drf3lIZVYyMRGR0mFn/6JMrPK8ThPacc9oLX0mt0XKRqsNZCexmNCeo2BSvmbMLcKSvA1PmX1Tt4wkU299ab+sk8MPJf/HbMcmzRsSGGTu6JajWqCJwVszTmCk8cOotfP5qL5bM3YdeGg2ofXIgWFRap125Cs1roMbQdbn5iNJ799G4899nduPv5a1QD//Dre6t7+rXr1QwNW9VB/WbxqFG3mrrQj4qJALd/4MLby85sBJB/EgGJgERAIlCJEJBDkQhIBCQCEgGJgERAIiARKEGAaeqrVAtHTM0oxCdUR5O29dCxTwsMu64Xrn94BO598Vo89/k9eOaTO3HTY6MwcHxXtO7WGFWEbqWER9n3osJiMHjgy//+htk/LsPpo4koLiouS6b7vLCgCDvWH8CKuZvVQAFLDBhc0axdfbTs3Aje3l6WyFxeTicEZibU0xG34NRD7wjtyUPnkJGarZsFsyvqbiQbOBcBBbsUKM8UFaatuLNdO8dSdjhXMslNIuBhCEhxXIGAwRVMJU+JgERAIuAkBEwjGw44B5PXxwZFWeAknp7LRgEiq4ahQcs6Dsm4cu4WpFXwLAAGgwFNxSJQUfQ9pmjszkrPwfmTKQ5hqKWxoihq6vzB1/TQQn4FTU5WLrgP3mcvTcXujYfAhfcVRDoKisQiff/2Y2pU/p/fLQG90U1Gk1kOjdvUw8ib+qBmvRgQa7NEFgqZbpCOKnUaxaFN9yZg1P4Dr1yH1356GP/94SE8/MYNqrG/Y5+WiK8fAyoowiJDwH31uKDm1g5c2CuKuOAt9CGLJQISAYmAREAiAAmBREAiIBGQCEgEJAISAYmARQQURQG39eM6OyQsCExjHxUTjlr1Y9GpXyuMuqUfbn96PF769gH89/sHcdNjo9FzWDvVgUBR/rceLyoswpljiZg3ZSVee+BLvHjHp/jpvdlYPX+rqlewKICFirzcAiyfsxFTPp6HlHNpMJlXS6itmdmAAQR0BFALyuk/Zi6knkJP93SW0ENvL22m0HGdPZGEvFzLWRTM8Q6vEorqMv2/OWjcWbbPCOXZXQm9509oOqHSB7a5E1jZVyVEQA7JJQgYXMJVMpUISAQkAs5CQIFpQqM+BxTF9LoJpnWCrZWlg6it4K+Q8CDUFYZVRfnfYkzvkIzFRsz+YSksGX/18isv+oTmtaEY9OOQlZGDo/stp7135ngo36ib+6BVl0Z2ycrvivvtffjsz8Jw/yuO7D0pFnUF4ALcaDSaFZVODmxHmoK8QlxIzVQdCd557Du8+8T3OLjzOIrFNWCuMRfVLTo2EEb7/qrxX1H048uF8ePv3IJH37oZdzwzXk3Z36xDgmroJ3+mzfPy9oLBju/OnMyyTCIgEZAISASuTgTkqCUCEgGJgKsRyM8rwPa1+/HXz8tx5ngSOM92dZ+Sv0RAIiARcDkCYpnP9Tgz69FBgOt0ZlnsMqAVJj8wHC99cz/en/k0uK5nlr5GreogNDIEvr7eUBQFyefTsXrBVvz43iw8c+MH6n2yRGamvt+2Zh8Wz1yP3ZsOqxkNafDPF0b/i9l5ouwQvnh5Gn7/YiGYndCa8d/P3wf1m8aDAQYl/MvrPSomAn4Bvrq6P7jzmC56e4lp/E8+m6a7eYuOCTB4iYtBd0vZwAkImMRPKREGfDohoc/sFxTFvILPCR1JFhKByoKAHIdrEDC4hq3kKhGQCEgEnIvAmIR+6xSj6X3AdFhwNomjUr64MIuJr4qomHCHxrdx2S4c3nPSIR7l3bhOwzgwxZ1eOS5m5+LMsSQYLUS/6+Vni15RFEy8ezAaNK8FGr9t0Vuq37P5MN546Bu8et8XmPH1YnBRfe5kMs6fTkHyuXQknkkFzw/vPolNK3Zj+pd/g44Dz938EaZ+Og9H9lp2ehAiglH4nfu3wnUPjUB8/eqWxJDlEgGJgERAIiAR8AQEpAwSAYmARMClCNCRdv2iHfhJGLhm/7gMM79ehJTzF1zap2QuEZAISAQ8BQFmDUgQOozh1/fCI2/ehFe/fxBPfnA7bnx0FPqM7IiGLWuD0ePRsZGgs1SJ3NRPLJi2Shj4F+DDZ37Ck5PfwRsPfqUGIzw05jVR9jOo2yiht/YeGhGMNt2aWCNxW11oeBB8/Xx09eeOZwYd084eTxLPp3RdsikGBc07NVQdOnQ1lMTOQMAEk+m8UFy/H1gv/itnMJQ8JAJXAQJyiC5CQDoAuAhYyVYiIBFwPgLjGvX/zWBQvhQTKf2ur84Xx2Ucq8VVQd0mNR3iX1xkxPypK5F1IcchPuXZmN7XzdrX1y1CUWExUoTBPCM1S3dbextERoepnvStujQEF9L28mG786dSsOSPdfji5d/w/G0f4+W7PgOj+1+970v1/K1Hv8U3r8/A0lkb1Gj/0otxti970KmkdsMaGHt7f0y4azDCq4SUJZHnEgGJgERAIiAR8DAEpDgSAYmARMB1CNCgcuZ4ohrhmpVxUe1o//ajOHHwLIqLitVz+Z9EQCIgEbiaEPARxu+42tFo36sZxt85UHUKeOaTO/HEe7ehY58Wl6DgtpVtuzdDgxa1ESvoI6qGqltQHhf3z0tEGj/4B/qhRr1qGqldSxYYEoCg0AAInaPmjjLSstQsB5ob2EGYnZkLZgBgdgU9zan3qZUQKx0A9IDmLFqTKV0xGD7K8ja8P0RJyHcWW8lHIlC5EZCjcxUCBlcxlnwlAhIBiYArEMjwMnxsMuEXcVRcy7YNYCKiQlGvcU1hSPa3QWm5mkqtw3tOYdX8LSgsLLJM6OE1LTs3tkvCtJQMnD6WaFdbexopiqLuozf2tgHoPqQtoqpHQDE4J9VaYUGRuqBm+jw9stHwHy8WfN0Ht8UtT4xGp74t4evnrYeFpJUISAQkAhIBiUD5ICB7lQhIBCQCLkSA6aqZuvrEobOXeuGce+uqPep2XJcK5QeJgERAInAVI+Dr54PQiKDLEGDU/oDxXXD389fghodHYtTNfdFvTGe069kMjdvUVZ0CwiKDQX3EZQ3NnDATS5Idqe3NsHJKUUzNKHj76tOZHNx5wil9W2KSej4d504kW6q2WGSmiYkAABAASURBVN6kTT2h/9GX0cAiM1mhAwHTRUD5NdNbee/mOr3zIP8kAhIBbQhIKpchYHAZZ8lYIiARkAi4AAFOoLy8i/8LxfSnC9h7BEuDlwH1m8WjdoNYh+ThHmwbluzA/m1HHeJTno0TBA70Ctcrw4WULLFIStLbzGH6KtXCMfiaHhh5Yx80bVvfri0MHBUiMNgf9ZrURJ9RnTDhrkHq9gTVakQ5yla2lwhIBCQCEgGJgNsQkB1JBCQCEgFXIUBH6WRhcNq4dOcVXezfcQyZ6dlXlMsCiYBEQCIgEbgcAeod6jaugc79WmH49b1x02OjcN2DwzHu9oEYcUMfDLqmO3oOa48WnRqiZr0YkF5RLg+SSE/NxNyfl2P72v1q0ENROWdgCY0IgZeXF/T8MZuMHno9tCajCXSQ4LYLetqRNqF5bfj6SwcAYuG2w2TKNwFfG7z8X6bu2m39yo4kApUAATkE1yEgHQBch63kLBGQCLgIgTH1ByYpJq9XYMISF3VR7mxjalZFvabxYBp8e4WhcivpbDqWzdro1mh4e+U11y6sSgji61c3V2W1jNHyZ44nIfvflJ5WiZ1cGRQSgPY9m2HMbf3VhW/j1nXh5a1vEalXJG8fb9SoWw3dB7fF6Jv7YfwdA8UivBcaNK8FZ2Ui0CuTpJcISAQkAhIBiYCdCMhmEgGJgETAZQhwu7Bta/Yh8UzqFX1w7XB07ynQ6HJFpSyQCEgEJAISAYsIMOK/avVIcBtHZkUcfl0vjLtjgNBN8BgIbitAp4A23ZsgOjZS5cMMADvWHcD0r/7G718sxKzvl6pbs1xIzYJJWFJVIjf+FxUTAW8ffbqbcydcF3hyMScPpw6f0721J7eojKsdrduZwY1QV8quTCblI3+T18tj6nd13UVRKZGTg5IIQELgQgQMLuQtWUsEJAISAZchMK5h7/2KAU+YFOxyWSflyJiLjiZt6iLGwcht7mF5ePcJrJizSfWoLsch2d11w5Z17GqbfC4NPOxq7GAjg5cBNepUQ8/h7dWF7jX3DFY947k/noOsLzWvHh+F5h0bYPCkHrjhkZG49r5hGH5Db3Qb3BZ1m9SU6d4uISU/SAQkAhIBiUDFQkBKawmB/LwCNRLs8J6TarTc1lV7seTP9Zj76wrM/eXKY9W8LSANj1NHzuPcSf0pZC3JUp7l3OZp62phwD19pQG3POWSfVcMBNKSMrBm4TaLwm5euQdGUzlYnixKJCskAhIBiUDFRMDP3xfMRtiodV10HdgGgyd2w5hb+uO6h4Zj8gPD0Wt4B9RqGIfMtCxsEffeJX+sw+wfluLI3lMwFhe7fdDhVULgrTN449Duky6TkxlpOOfR20H9pvHgNgzK5QkX9LKR9PoQmFLoa3p7eMPeKfqaSWqJgEQAkBi4EgGDK5lL3hIBiYBEwJUI7Kq/arsCr2fEnPY0KuFfrQZxaNKuHgKC/BwaHfe43LZ6r7qgyruY7xCv8mjMlHH29JuaeAE87GnrrDb0gq9RN0Ysdltj1C19cddzE3Hz46Mx+JruaNmpIWJrVbX6/fr6+YCGfi7g2vVoikETu2Py/cPw8Os34Lanx4OOBQPHdUGH3s3VbSO4YPXylo92Z31/ko9EQCIgEZAIlAMCsstLCDBN+abluzHzm0X4+vXp+ODpn/DlK7/hp/dm47fPF+D3Lxdi3q8rsWj6WiyaceUx+8dlKg3pvntzJr5+bTreefx7fPbiVMz6fonqHJAojOh0GL3UqYd/SE/OxLRP5+P3Lxbgu7f+ACMHPVxkKZ6HIbB6/hZcSMm0KNWh3SeQkZplsV5WSAQkAhIBiYB9CHB7x+i4SDRqVRfdBrXGsOt64saHR+Lu569Rty7s2KelmgEyNCIIikFo+uzrxu5WVWOZAcBbV3sa6V2ld8pIy8bJw+d0yUPiWg1iERgcwI/ycA8Cv8JkeGlSnb5J7ulO9iIRqGQIyOG4FAFpJXApvJK5REAi4EoEXlBeMBoLTMtMML1tMiHXlX2VB28aj7sNbAOmUXO0/6yMi/j797XYuGwXGD3mKD93tq9aPUJgEKG7y4zUbJw7mYKC/ELdbZ3dgCn6I6JCUadRDbTv1VzdD+/6h0fggf9ej2c+uQsvf3u/2eP/Pr8bD756Pe54Zjwm3TdUdRzoMrA1GrWuB+6jx2sjMCQAhnJYHDsbI8lPIiARkAhIBCo+AjlZuWB0+oq/NuO7t2aqaVy1jorP6+MHzsCRY/X8rerWR9z+iMeSP9arxnMav8sev370FzzNMbKwoAiHd5/EH98uxpsPf4N3n/wBUz+Zp45py8q9ILZUBDOSP+V8uuromHUhBxez88weGWlZKg0V04wgYxaAAzuOYcf6A1gssPlFYPD+0z/inSe+Bw3qezYfBmXQ+p2VB93BXSdw6sg5dVzH9p/G9C8XYs3CreUhiuyzAiLA3/yKuZutSs6U1Ls3HbJKIyslAhIBiYBEwDEEvLy9EBoRjOq1qgr9Rl1w24Bxt/dXsxvWaRgndBzuN1kEhwYiINgPUKD5j1vGHN13SjO9VkI+r7glDbem0dqGdMQ0tlY0fPy8eSoPFyOgKPjTYDC8trtBr4OKosj0QS7GW7KvnAjIUbkWAfc/TV07HsldIiARuMoQmNC0d7ahGD/DYHqvMg49Shi/ew5rjyBh5HVkfCaTCVQCM4KMCmRPV+6WHisdIRq3qV+6SNNno9GIxNMpyEzP0UTvLiJu7xAQ6Kcudrk3G/e/Y1o8c0d0XBVERocjPCoUIeFBarYA4qEokH8SAYmAREAiIBFwKQL5uQU4cywRNEiXPnZuOIj5U1ddOhiN/dGzP+O5Wz7EU9e9i/ef+hHTPpuHDUt2gSnotQh55nginrnxA7z92HcOHb9+PBe/f8nI+H+OGV//rUbGb1i6C2WPlfO2CCNyhhbxXE6TlpyBBdNW4dX7vgAN8n9PX6Omv6XhPisjR3XedGaUvrHYCH6/WRdyBAYXcGTPKSz9cwM+fWEK/nPj+2p2gTPHPTOI6ei+k5ecFDi/TTqbisUz12P/9mMu/54c6SA78+IVvyX+rpz5vToi39XSdtnsTZocf7Teu64W3OQ4JQISAYmAKxFQFEXdwjBIGOBpwGYAhSv7s8RbURRUj68Kg2KwRHJFOecidE68osLBAjrVHtx1HOSvh1VMzah/0/9LpZEe3OyhFZfLlmKj4Z3R9XrteUFRjPbwkG0kAhIBSAhcjID2J5qLBZHsJQISAYmAvQiMadwv1RvKtzDhN8BUqSZdiqKo6d3jE2KhKI5P4BkhNkUox7et2YeiQvfvqWbPd+zlbUCz9vodANhX4plUZKbJFJ7EQh4SAYmAREAiUD4I7Np4CO88/p0wis/HoV0nVGNuYX4heBQVFqGoqPiKg3VlD0bIM4sPDbclR+7FfCSeTsWeTYeuOJga/o/vlqD0QQM5DcxvPfoNSh//ueF93DHg+cuO+0f+Fy/e+SnefOSby46Pn/sFjFAvOZb8uR4cI+WgXJSzSMwx6IjHKHUtqAcE+sMvwBeKQYHyb1YbKjzJh/y0HkXEU/RdVOowFpvg5WVQlaGN29TFwIndMPLGPrjr/yYirk60FvGcT2OCasSmkf3Xj+bi5bs+w8xvFoPnHGtxkREcv/M7Ns+RfRUXG1WZmPp88cx1eOmuT/Hhsz9j2+p9arnRKIQ239ytpYy0K92hSYhFR5U/xbV+dN9pt+JWWg5rnxNPp4C/m7K/JZ7fPeSly353D456VXUEKf37tPT5vSe/xw/vzkLJb3zNwm0ekfnKGhblWZedmYu/f1+tSYQTh85C6/1LE0NJJBGQCEgEJAIVAgEGaZTMRbUIzPnRkT0nwXct9FppGPlPvlrpS+hqJVRXA0hKzuW7SxAQs09sMxqVJyc07L1aUWTkv0tQlkyvEgTkMF2NgHQAcDXCkr9EQCLgFgRGJ/Q9ongpHwor+TooqBiWbY3IUCE+/o6BCKsSorGFdTIaD7h3LJ0AmFbMOnX51xoMBtCLmZHzeqXJzcmTilC9oEl6iYBEQCJQgRGgIbPEcJ6XWwBGz+g5cnPy1ecGeRiFQdQZUKyatxkHd54A09G/9ei3eGLS23j78e/U49s3ZmL6l39fdvz22QK1roSm5P31B7/CoxPexP3CMF9y0Fj43C0f4oNnfr7i+PP7JZg/ZeVlx/LZG7F3yxEc2nXysqO8DV1Utr7y3QP4aNYzeH/GU3jhq/twx7MT0KlfS3X+IxRrdn0VBi8D6jSKw23/GYeXvrlf3VZn9M19MXhSd7Tq3Mguno42YnpxpuNnav/XH/gKy+dsVK9Tq3wVgNFwgcH+CIsMBvGqGhsJZgq67BBlVaqFC5oQNXvUP1mDRGOrzM1X0tC+e+MhfPXa7/jgPz9hx7r9yMm8KBTcRvMNyrn06L5ToFMKnQCc9dt11pD8A/3FdVjj0vfF7a0iq4ap2Z28vb0u64ZOPccPnr3s91n291pyvn/7cWxYsgNLZq5TD27jcDGr0u2Kdhk+9p7w2bBs1gZ1qwytPLau2quVVNJJBCQCEgGJQCVBIDg0CIrOqRO3n9y/7ajTEKAzKLeiyc8r1MXTP8AXcXWqITg0UFc7SawLASMUHBYt3hrfsM8S8S5fEgGJgCMIyLYuR8Dg8h5kBxIBiYBEwE0I1KoXulEx4guTCcdEl/TIFG+V41WjbjWMubW/mgLeGSPKzyvAj+/OwoLf1iA16YIzWLqUBxXY1eKq6OrDSyhUo2IiVAW4roaSWCIgEZAISAQ8HoGiwiIwMiYtKUNNU3/yEA1mJ8A9zFfN3woef/++Ro2q/v2LhdB6zP1lBVbO3ay23752vzDCnVBTsZ8+moizJ5KQfC5dTZnO1OwXs20b2grzi8A922l8KgGVTgbH9p8Bj80r92Dpn+svO5YLgzDryh6UgcbjEj6V8Z1j+uf5HY6WnRripsdGYext/VWDN+v0HjSyDpnUA627NlYzDOht70x6RoYln0vDCnF90aC+av4WNRuEtT5o9I+oGoq6jWqiU98WGHlTX9z65Fg8+tbNeOHLe0GnidIHnRwef+cW3PHseHXe2G1QGzRoUVt1pKRDqbW+LNUVFRbj4M7j+P7tP9WtAZi2ns41KKeZttHI7AjmpT2w4xgWTlstfqvJMHpIxgJKSqeNiXcPvvR9Pfvp3XjwtetxwyMj0a5XM9AhgHRaD2a0iIoJR8OWddCxTwt0H9JGPXh9BAT7a2VzVdGlnL+A9Ut2oPS92BYAm1bsFteR0RaZrJcISAQkAhKBCo4AsyBxTXHqyHkc2XMCxmJ9kxzq12iwd9a2Ptyyc+/WI7pR5RainPvqbigbaEVATApMJwwwfXBWyZ+ptZGkkwhIBCwjIGtcj4B0AHA9xrIHiYBEwE0ItFPaFQbnFc1UgO/FkYpK9kfFb8+h7dW90ZwxNC5SGBk446tFOLznpE0ltDP6tIcHFXU5mbnIyriouTmNB3Vu60vSAAAQAElEQVQaxWHAuK6qB7TmhpJQIiARkAhIBDwSASrUuE/68QNnsGP9AdVAP2/KSnCP969fn4HPXpwKRtd/+MzPmPrpPPX46+flYPT92r+3QevBvdd/+3yB2v7zl6epPD94+kd8/drv+P6tP9Tykoj9hb+tQWZ6tlW8uD85ZbdKJCtLEDD73qlvS7Tv2QyM5jdLYKFQURQwGp4GcAskbivmFkx7txwW1898zPxmETJsbE9Ex8f4+tXRfXAbjL1tgLpdwQ3CWNx7RAc0al1XNRiTpuwAiBGzAyQ0qyUMwm0x6b6huPfFSbjh4ZFgW26BEBJmX1RYbk4e1i3eAWYuWDVvC9JSMnQZU8vKau95ZnqOVaPs7s2HVIea5LOpYBYDe/txZbuAID9Uj6+qOrnc8sQYXHPvEMTUiNLUpZe3AQ1b1cGEuwbhHvHd3vjoKEy8e4h68Dv28/fVxOdqIjIWG7Fm4VZkpOrbFizpTBroOHA1YSXHKhGQCEgErkYE0pMzwXXFF69Mw451B6zOM8zhw4h9OiEzw5O5er1lfP5wzaO3XVT1SEREh+ltJuk1ImAyIVUx4BN/FHz9QMKQfI3NJJlEQCJgGQFZ4wYEDG7oQ3YhEZAISATchsDAlgNzFMXwAxRlFhRotxi7TULHOhp0TXe07d4UXt5ejjH6tzWN61tX7cWvH/0ljCRbPFLJlXexABuW7rRpZPl3SPD190HTtvUw/PreqoKUyvCSOvkuEZAISAQkAhUHAUYenz2ehK2r9+Lv6Wsx6/ulwoA6D9+9ORNTPp4L7lO+afluNQNAalKGywbGaOezJ5LBtNy7NhzEllV71GP+1FVgZLS1jmk84n7u1mhkXQkClt9bdm4Eg0Hf0tVLGEqrxITDP9DPMmM31DBbBLNK0HDOlPq2HEKqCUNwr+EdMOHuwaphuEPv5gh3YBsojr9+s3gwk9T1D43A0Mk90aJjA3A7AXuGT+X2nB+XYs5Py8FIOXt4ONImIy0bNOha4sH7BiO9509bjeTz6ZbIPKq8WfsGGDixmyaZwquEqt9lqy6NwVS/mhpd5URJZ9Owa+MhMKJSDxRFhUVgRKeeNpJWIiARkAhIBCoeAtSLMW1+SFgQAoL8IXSJ0PuXlpyBDUt2Ij+3QG/TK+g3Ltul+5llMCioGhPh0JzxCkFkwf8QMCHLCNPX+cVePwyRxv//4SI/SQQcQkA2dgcC+rQo7pBI9iERkAhIBBxEYGxC79Mm4D2TCasFq2JxVJoXI4YGX9tdjYQru2eovYM0Go1gWuG5v64UxpUl2LZmn679Me3tV0u7k4fOCQXzMjVyUwt9SHgQqDRnCtTGrevCy0s+5rTgJmkkAhIBiYAnIcAozR3r9mPmt4vx+5d/q+n7ubf3ukXbwf29GU3tKfKKuYZVUc6dTAaNSFaJyqkytlY0mrSpd+no3L8Veg5tp+noIehomE5oXgtMNeqU560VHOLqVgMVm1ZIrqgyGAwICPS9otxdBUajCWdPJGHhb6vBzBI0QlLBbKl/GnNpmB95Ux8Mv6E3GghsFUWxRG5XeZRQDPce2RHj7xyIIdf2QJ2GcaCjhF5mdIpZs2ArZnz1t+oMo7e9q+mLCouxUSjh5/y0DHkX813dncP8+TU3alUHEVGhNnklNIsHs0PYJJQElxDgdi5piRdg7fd3ibjUh+KiYtBph9dTqWL5USIgEZAISAQqGQJVq0eg/9jOGH/HQIy9fQCGXNNDDbypVqMKvH28NI2Whn+uXzav3OOQE0BOVi7IR1OnpYjo8FmlWhj8ZCagUqg472OxqfgzJTDw7Wsb9k5xHlfJSSJwlSMgh+8WBKRlxC0wy04kAhIBdyMwLqHPHqHleQUwnXR3367sT1EURMdWweBruqN9r2ZwlhMAZc7JvIjNK3arqWn//H4JmMKMqcxY5+7j9NHzoAxM47xs9kZwEWRLhrqNa2DSvUMwcHxX1KwXY4tc1ksEJAISAYmAhyGQcj4di2asw68fz8WMrxdhycx14ll0CIyg9jBRL4kTEh546bO5D5npWeC+oubqrJXR4a96fBR4xNWpBjq1te7aWN3LvkOfFuA8YMikHhgqjLgjbuijllvjZ66unZhHjBOKzpJj1E19VcMzjc+2jhHCQD3q5n6YcOcgXPfQcNCg3K5nUwSFBpjrSlOZNSIax63Vm6tjBqCQ8GBzVS4vY+r5M2IuM/uHpWoWo2wb2xgxGp/fKzFt3aUR7Bmv1kEpioKSLAOjb+mHtj2a2Z0lYd+2o/jz2yXYuGyX1u7dRlckjLebV+xRHUnLaz6rZ7BU3NeoW81mkyZt69ukkQT/Q4CON/u2HsHFnLz/FWr8RCeec6eScfZEssYWkkwiIBGQCEgEKioCQaGBqNukJroObI3Bk7pj9K39cO39w3DdgyMwcEI3NOuQgMiqoeD8Ehb+mPmLjp+r5m8BtyyyQGa1eLPQyXFNZJXITGVwWCCYJchMlSxyGAHlWx9v0zsTanZJc5iVZCARkAhcQkB+cA8CBvd0I3uRCEgEJALuR8DUoO9aowlPm0zIdn/vruvRYBCK25pVMHBid1B57+Wk7QAoMY0UiadT1Yh7pqr95o0ZqlKX3sysd+WRnpKJ9Ut24Id3/8T37/yJpX+sx+E9J8HoG2v9cqHDdLbc37ZNtyYICQ+yRi7rJAISAYnAVYsAI2EZQc/7+9evz/AYHJjSe7Ew/H//9p+YP3Ultq/bj/OnUqAnWlPYNBEdF4k6jWqAhmhGs/cb0xljb+uvGqlpqOZBQ3XP4e3RsW9LNG1XH9Xiqrg0UubcyRTQEFkWbP8AP1XJ2GVAK4y4sY8q4wP/vQ6PvHGjetz38mTc+tQ49eAe4ZPuH6oa2Sn/GGG0pbPbgPFd0X9cV3Qf0gY16lQr24XN8xChKIytXRU0OvKIEErN0IhgaD2iYsJRq0EsmrVPEDK0E1gPwDV3D1H3MlcU3ZHrNuX1C/C1SVOawMvLgNDw4NJFbvnM6/b86RT88d1iNe14bo71CHTOY3qN6IChk3sirk40nDmvszZgXz8fJLSojRHX90bf0Z0QZuc2A4lnUlUj+wYxh7PWX3nUcQ65ct4WNVOBpzsBGAzieo0IsQlT9VrRNmkkwf8Q2Ln+AE4dPQ865fyvVPsn/n4P7jymvYGklAhIBCQCEoEKj4Cfvy+iYyNVB9xO/Vpg0MRu6hz3zucm4tYnx6rnjVrXBR12Sw+Wc0Dq0xZMW43v3pqJeVNW4sjeU1a3LirdPj+vEEv/XF+6SPNnyqxuX6C5hSTUgoBQv/7sbfB6YUz9gUla6CWNREAioBkBSegmBAxu6kd2IxGQCEgE3I7ABEUpDjYU/AmYXnN75y7ukErCmJpRYPRf1wGtr1h4ONp9gVh4UKG7c90BTPtsPv573xeY/uVC7N16RFM0vpb+qYjj4mjZrI346rXp+ODpn9Q0zxuW7ART/zO9rDU+vn7ealq2B165DjSCxNaOtuqNbY2XrJMISAQkApUNASqgsi7k4NCuE6pT15RP5uK9p37El6/8htULtmLLyj0wmcp31DSM791yBN+//Qf++mU5Du0+AUZK8/lgSzJGTDNl9tBre+LOZyfgha/uw0Ov3qB+vuaeIRh3xwAMu64XaFhluvqSo+fQ9hh1Y19hcB+IGx8dhQdfux5Pvn8bbv/PePQZ2RF8thqEpsdW/1rqmb0mO/MiSo8nKCRAjbJ/6PUbcMcz4zHu9oHoN6YTKB8dEqhM5JHQrJaa5pupvpnVJqZGFKJiItQjMjoMgYIPMeDhKwy5WuQpS3MhJcuhFKWl+fn4eqNKtXC07dEEkx8cBo6zdL3tz7YpYmtVtU1UhsLg5XxHhDJdXHGalpSJXz+ai33bjqGwoOiK+tIFPj7eaN6hAQaM66qmf1cU98rr5WVA1dgI0X8X9BnRASFhQaXF0/w56Uwa5v6yUs12oLmRHYR0Fi0sKNTVkk6s3D6E81hPdgLgV28tqrBk0HG19f8OStpebe90JNu39ShyMnPtHnpuTh7Iw9Zv2e4OZEOJgERAIiAR8GgEDAaDOq8tcTRu060xmInrlsdH4z8f3YG7npuorjmYrYvzX67BMtOz1WcHswF89d/f8fpDX2PFX5ttjnP1/C2gjswmoRkCRVGgOGkNY4b91Vq0sshLeWVUvZ6nr1YA5LglAq5DQHJ2FwLSAcBdSMt+JAISgXJBYEjCkHxTYOB7YhI+q1wEcGGnBjG5555kY27th/5juyA4NNDpvTEjQJYwIFGBtvTPDfjshal4+a7P8OkLU/DXz8vBqJr05EwYjUabfacmZYCRp4tnrse3b8zAi3d9+o9jwVcLVUPU2RNJYF+29tnkHmyMNrzvpeuE8WakGn0YEOhns39JIBGQCEgEKgsCxmIj0pIzcGTPSWxbvQ+Mnp/1w1LVuP/J//2Cp69/Dw+PfQPP3vwhPnz2Z9UYuXLuFhw/cEZtRyMYDbbliUeWeLZM+3Q+PntxqlCQHcHF7LzLDOXmZKOhu3GberjpsdF47rO7ce+L12Lo5B5oLRRx1eOrIqp6BGgcZwQ7DZk0jjMaxtffB6UPpqkPCQ9CeJUQ0KjO6Pe23ZuAe35SkffAf69Hh97NzYmgq4zKv6JSBmDu7/3gqzdg8MTuqNMoDpFVwxAcFghmA/AVMiqKoot/CTEVkz5+PiWnmt+Li4vF89u5XiDewqCd0Lw2uE2RoihqxBONwzaF0kBA3hrIyp3kt8/n49Cu4zYzGHEeV69pPMbdMRC8VstLcEVRwIgxZpPoM6oD7JlTiXk26DhKp87jB8+6bCg0xhYX2Z5zlhWATqWblu/G4pnrylZVuPOK8jvwBGD3bz+KI3tPgtenvfLQgStNrGFOHj5nLwvZTiIgEZAISAQqEQLM1MR5U3hUqLqlUquujdTAnHtenIQXvroXD4p1xNDJPdGgZW2ozxCxZjtx8Ax2rN0HOjL+PX0ttq3Zh4tZuZehsmXVXsz7daXT5+aXdSJPNCNggmk1vE33j6/T+yAUOHfBpFkKSSgRqMQIyKG5DQHpAOA2qGVHEgGJQHkhMKFml1zF2+dx0f9ecVSql6IoYBQgoxxveGQkGB1HQ4ArBllUVIz8vALVeLR97X7M/nEZPv6/X/Hk5Hdw16AX8fxtH+PtR7/F249dftAQdceA5/H0de/i9Qe/AhXj65fsxNnjSWA6akbU0JhlTWYqybk3asvOjdQF1T0vTEKj1nXUPWsVxT6DibX+ZJ1EQCIgEXAVAjRE8OB9jwdTVPP+Sucn3g8ZNX5CGND2bj2CNQu2Ys5Py0FD+btPfI+3Hv0GD456FXcNfhFPTX4Xbzz8DT57aSp++2IB5v6yAptX7sGO9QeRmnhBGNRzQWMZo19p8Gc/7LdkXHG1o4Uuo+TMfe9GowkcH8ez4q9N6nOFZRYlELf4EsP/g69ej4dfvwFMm89oc6aEpzHMGc89Rt7SKYLPmiZt6+G2GwBy2wAAEABJREFUp8fh+S/vBT+zzqJ8Vioy0rIvRYArioLh1/dG7Yax8PbxgqKIgVlpq6eKOETFhOtp4lJaPrMbtKij9sFrLvei7b23VeIK/h/H+uf3S0GlrtVr+t9xcv427o4BCAlzvgPnv13oeuN1OXRyL/Qd0wn8LehqLIg5/qP7TmHhtNW4kJolSjzrxXvrslkbsGLOJqlc96yvxiXS0Hl57+Z/nMsc7YCZXM4cS3SUTYVrz98072WX5iqFxeozjXMVziu4ltsr5io8Th05L+Yc+ZfqCwuL1O1vOL8pLjKqzmDkRZ4VDggpsERAIiARsIIA1yGcQ/n5+yIsMgRN29fHyBv7qFt6vTXtcTVLwGNv34JrHxgOBsPM+Opv1QH6KaEfe+muT/H169PxzuPfqUEyWRk5VnqyXsX139njiXDXfZaZ5IxGo+jPulwVrVaBMPabTCe8vLze2H3Ca6+iKNL4X9G+RClvhUBACuk+BKQDgPuwlj1JBCQC5YiAsW7iUQNMD5mMxkobvtGqSyM88uZN6DygpRpRaK/Bwt6v6dzJZBzcdQIHd15+cCFiD0/Kzz3VGNHZbXBb3P/yZNz74iQ0bFVHNZ7Yw1O2kQhIBCQCzkbAJAzaRULRTWV4bk6+anjPybyIjLQs9biQmomUc+nqcVwY9mkc3Lx8N+b8vAK/f7lQKH1mqM5Trz3wJe4d9jIeHvu6mh3l/ad+xA/vzsKcn5ZhyZ/rsX/7MRzadRK5F63vJ+7s8TmTH/FhassP/vMTzhxPssmaRsha9WNx9/PXqIb/hOa1bLZxJkFc7Wg1ref42weC2QKEAkgXe2YAoKGEjVp0TEC3wW348ao4oqqHA0KDxv+oGIX1vwpfS2UrsyLN+3WFprEwReugid3UbR40NXAj0Ygb+qBFp4agjPZ0u3vTIayatwWMurenvSvb0Cln/rRV4H2I92xX9uUK3qER9m3R4ApZPJmnUTyXj+0/jf07jjlFTBpkmEGHjnROYejBTOjsnZVxESnn08Wc4wSWz9mIaZ8vwEfP/izmJp/jgVGvqnOV+4a/ghfu+AScq/B4+e7P8ODof+o4l3lk3Bt465Fv8M5jwqj15gzM+HoRmIFj18aDOH00EenJmWrmt9ycPNVpwIMhkaJJBCQCEgG7EaBTQO2GceAaJopbZXVvguZiTaCuKwwGnDuZgo1Ld+HAjuMO3wvp6Lh6wTbsWH/AYV62Bsx575njiVjyx3oxhmRb5BWpnn4Nx4TF/6nk9IMLX+jdu6giCS9llQhUIASkqG5EQDoAuBFs2ZVEQCJQfghMUCYUexn910NR3hFSZIijUr6Y9vjGR0bhxkdHoVm7+giLDIaXd8W51VPZzDS40bGRaN4hAYyWfOr923Ddg8PVRVOl/NLkoCQCEgGPQYDK/Wyh+C4x2loTjBFtSWdSsWfLEaxbtAOMZp/941Jh1P8bv348Fx8/94tQmP8CKsb/c+P74PHqfV/g85em4avXpmPuL8tBpcmWlXvU7VEYPWetv4peR8PbvCn/OD0wmtLWeJimv3P/Vnjs7ZvRVDzPbNG7qp4ZAboNaYsRN/ZBZNXQK7rJzbHskKE6ABQWgVFBfcd0uaJtZS6IqVkV1WKrgI4AEWZwu3zsrjkzCbZFhUbxv+tfdIKc8sk8zR3F1IhCz2HtNdO7m/AmMY+Mr1fdrm5pQNy6ag8O7z4Bo9G5+BuFYZdKZ7sE+7cR07kv/G21uv2Ulnv9v8084o1bnXiEIB4uBB3wDu46AWYaMycq1xpM3WyuzlwZI+D5Gz8lDNfm6it6GZ9jyefSQKcJbin0wzt/4M2Hv8Hbwng/VdzXmDlj79ajOHMsyebWJiVYMPvQsf1ncGTvKWxavhuLZqzF9C8XirnRr2DEKzMafS3mQn98u1h1GCIdHQPoMMl5WFFhcQkr+S4RkAhIBCoHAgpQt3EN3P1/1+Ch127A6Fv6gluQxdevLubLEQgKCRDqSkHkwGhPHz2PP8V9de3f29SMcEVFrrmXFuQXqdsVLJi2Wt3KzQGRPampCSbTeTHV/Mrb12vBne3uLPQk4aQsEoHKhYAcjTsRqDhWIXeiIvuSCEgEKiUCIxt1yzJ5+/2uKPhdDLBS56Nt2akhbv/PeDCKq023JoiOqyIMEN5i2J73MhgUdbETVzsalLv/2C647qERuPPZieg3pjPo1OB5UkuJJAISgcqCAJXUyecY6XYc6xbvwPypq4Qi46jN4eVkXcTMbxbjw2d+wk/vz8bvXyxUDfpM279JKLtPHDoH7hl89kSyTV6VnSAtOQMLpq3CyrlbQLxtjZeGmX6jO+Oae4aA6e1t0bu63s/fB+16NkMPYbBl2vbS/Vlz3KDSjRkiYmpGIaFZfOlmHvE572KBZmOOXoGJ2eSHhmPsrQMQHBpovbmLaunQk5Ga6SLu/2NL49ncX1aATi7/K7X8ycvbgMGTeoBRYZapyreGv7uJ9wxGRNSVTi9aJDtzPAlbVu3VjIkWnqTJybjolGuW9/zlszdi/7ajLo+So9zycB8CNNbz2btn0yGLnXbs0wL9RneyWG+ughnNaFgxV1cRy+hMcyElEwd2HsfSWevxy4d/4d0nf8CsH5Zi5/qDuODibTxSzl/APvH7Wz5nE6Z+Ok91OPj85an49eO/MPfXFVi/ZIdaz3vJxaxcYZOhS1dFRFrKLBGQCEgELkfAy9sLsUL31Wt4B3XLsftenoxr7xuKgRO6onXXxqjXpCYiq4bZtR0Te+La87fPFqiZVzYu3YmzJ5Lg7KxHB7YfFc+KA2Iu64PI6DB2W+EP8ZS5AJPybaG/7xej6/S+UOEHJAcgEfBkBKRsbkVAOgC4FW7ZmURAIlDeCEyo1/2kyaR8LSZ3G6DANe6w5T3If/un8rb7kLa49v5hGHNrP/Qc1g71mtYEo14URfmXqvzeuFCo36wWugxojSHX9sD4OwfhhkdGYujknmgk0/yX3xcje5YIVFIEqOzOEUrk5LP/RLnt3nhIjTpj5AIj0H58dzZ+fHeWasRft2ibTRS8fbzBlI50smKkep9RHcGDnxmxzkwmNpk4QMD0+DTO8WBftRJiUadRjcuOWg1iERUTbrcCyQHxLjWl0YQRhVTm5+bY9r1jSsx+Yzqp+5Azcv4So3L+4B/gi7Y9mqJRyzrw8jJokqZ+k3g0bl0X3Qa1gWLQ1kYTYycRXRDGcVemaW/YojYat6lrU1pXEdD54mJOrqvYX+K7fd0+NXUrHQ4uFVr5UKNOjKrghYf/1RX3E97TqKi2R9Rd6w+oEcVacdHSR+aFHDgrMvjYgTOqw9dBYQCls46W/iWN5yPADDPbVu/DBQsGbGZ16Tm8PeoKA4uvn4/mAfHaO3XkHHKtZH3RzKwcCekgwXkQjUKzflyGH9+ZhTk/LcfeLUc0Oei5SnRm9kg6k4bdmw6r87BfPpiD79/+A79/vgDzpqzE6vlbhYyHcf5USrnK6arxS74SAYnA1YsA1z7N2idg0MTuuPWpsWr2y5E39UHf0Z3V+WLNejHgs0sPQoWFRdi8Yrfq3EUn9UXT12LXhoNqVoDiYseyM/E+PPPbxaoDZWhkCLgG1SObh9JmK8BUxWD6dnKt7ukeKqMUSyJQaRCQA3EvAgb3did7kwhIBCQC5Y+AsbDaNhhNX8GE47gK/phKjAaqUTf1xfg7BmHMrf3Re0QHJDSvpW4R4A4IvLwN4MKGBv+uA1tj9C39MPa2/phw50CMu2MgGPXfpG29cosSdAcGsg+JgETAPQgwdSz3rj28+6Sq6Fg1fwuW/LEONPLP/GYRZnz9N6Z/+Td++2IBpn02X400o4Ik8UyqKqDRaAT3v72Ybd1YTWeqvqM7YcJdgzDx7sFqtDoj1ifePUjc2wZh7O0DVAcnOgqojHX8ZxAG5piaUarxuFmHBPC+SYeuHkPaqfdP3kN5L+d9VD1EX+PuGCDu8QOvOMbeNkCNNm4gjLGljR25GozxcPCPEdHcC3z94h3IybRtiGXGl57D2qu4+Qf4Odi785vT0aJV18YIqxKqiXmdRnEYdn1vdTwGg1AraWplHxGjyYNDA+xrXL6tKnTvqYkZ2LBkJ7IzcjSPo1O/lvDTYXjUzNjJhLwPtevVHLUbxNrFmQbTrav2IlvDb9+uDpzQ6PCek5jz83Ic3HEcdBhxAkvJohwR4PObWVl2bTxoUYq23ZsitlY0uC5hBKZFwjIVNJyfO5GM5HNpZWoqxqnJBGRdyMG6xdsxnfOgrxaCGYs4Ho5N7yiIX3RcpOp0SEc3HvWa1ATnLlWrR6j4Kg489migSk/OxN6tR/C3MFz9LuZsv32xENO/+ht/fLcES/9cjx3r9uP4wTPi/nsR/O71jkHSSwQkAhIBT0OADt5xdaqBDuUjb+qjrjPHCX0ZdXndB7dV77mk0So3tzras/kwZv+0TF37zhD3UGZl273pkOooZzSKh4NWZoKO2QR4Dz57PEl1MK/bqEZlyABQBEVZYjQWvTW2QT/baQAFDvIlEZAIOISAbOxmBAxu7k92JxGQCEgEyh2BCU2bFpiCAuebTKbfxHQ3vdwFcpMAzAhQt3EN9BjaThgkeqkGquseHK4arfoKI1aTtvVRPb4qAoIcM7r4B/qieq2qqNc0Hh37tlAj+iffPwyTRV8ThMF/5E19Mfia7mhPpXLDODUjgZsgkN1IBCQClQQBpjFk9AH3+GWa6eVzNmLW90vw03uz8dP7s9Voh98+X6Aa+2f/sFSNbuOezzRGb129D4d2n1CjyMjHHCRUlmRnXjRXdVkZFTDMZkJngJKKwOAA9R7IFI7Dr++lZjQpqdP6Hlk1FEwLSYXPOGHAH3ljH/AYcWNv9f7Je2hfcd/u0KcFeLCvhi3roH6z+MsOGv0ZtT5gXBfV+YvnBsM/0/+UxAsQz0CtIumm497LW1fvBfeg1Iplm+5NVGeH8koZr2WQTdvVQ62E6pqyAHgxxad4HvoHOvZc1SKXr7+PeJ4GoOL9aZe4Wo0o7cRuoty54QBOH00UxidtvyY6uTBDCBwwjLlpaGo3oeFB6DygNezNxrFbKJ2pLNarYFY7d9N/R/eeAh3EmBHATV3a3U2MB/4G7B6MCxoW5BWqBu4sYeg2x97XzxuDJnZTq3hfpuFCPdH4Hx0Fk8+la6T2LLIje05i6qfzMefH5WCGhMx07U5L3uJZFh1XRV27DbuuF256bJS6rrv2vmGg06M6VxEGKjpETrpvqJp9jmvMmx4bjRsfGYkB47uKNWFL1BdrwxBxT7EHGWarocFp5/oDWDZrgzBmLRdzvEWY9ukC/PrxXBzbf8YetrKNREAiIBHwWASYcaxKtXDVIbzXiA4YIdaDvOcywycdpuPFekSr8CZh6E88nYrNK/dgwdTVqjPVzx/MwYyvFqqOrMzAIvSjFtkx+9LBnSfU7e92rN2v0nFbNG6Rpp5U4P/EDH4dUPzihEYDj1XgYUjRJQIVCAEpqi3sb7EAABAASURBVLsR+EcD6O5eZX8SAYmARKCcEZhQs0uaQcHXCozrhAWkqJzFcXv3NK4wNXTLzo3QY1g7DJnUA9fcMxg3PzEa97wwCfe+eC24D9m42wdg4Phu6NS3pdmDaY1H3NAbpCP9g69er7a95fExuO6BYRh9cz/Q8MQ0/y07NQTTZTNixO0Dlh1KBCQCFQ4BGuGpqGAk/+YVVFaswtRP5uGT//sVH4vj2zdn4tcP/xKKi7/x188rsOSP9Vi9cCu2rdmHPcLoxKiwsyeSwSh0W9H8ZcFh31oi1su2K3seWTUMVNCULbd9roD3SqZ8jK0djfCoUNBwyMN22yspfP18UKdhHHjP5pYApKChBOIByM/OPhhNeGz/aTVCz1Ia5rJ9MnKQmQ7CqoSUrfKo85CwINWI4f+vs1x+boFHyVfhhNEhsL3Xv44udJEyjTbTZuuJ/qfzSGhEkK5+ypOYTk4JzWqhXpN4u8S4mJWLLULZXFhQaFd7dzU6cegsGGGccv6Cu7q0qx+m2rWr4VXSiN/jrvUHLY62RadGiI6LVOsDg/xBZ2X1RON/nE+cO5FUoVLQ5+cVgin+f/lwDras2oO05AyNo4WacppZiCbeMwQ3Pz4aY27tp2ZtK1nXMXtb3cY1wbkKD25DxEwAdHJqIdZ9jGDtMrA1Bk/sJtaEfTH5wWG467mJoHMAeUTHVUGJU6JmoQQhjVS8t9AR9Mjek+q4kv7N4iSqHXrRMXTXhoP487vF6tYDaxduw6FdJ3D6WKJDfGVjiYBEQCLgCAIGobwMiwwG77md+7XEsOt6qQ5Wt/9nPOgcULthLLRmncvPK8DZ40nYuf4Als/ZhD/E/e6bN2bg85enYe4vK8B197H9Z3BG3Pf4XN26ai+mfjpPrMPnqmtso9Eo7t0K6jepifj61R0Zlge0NR1VfJTHxyX0t73/nwdIK0WQCFQKBOQg3I6AdABwO+SyQ4mARMBTENiVsPq4UfF5BQpOeopM5SGHt7cXGI3BlI21G8SBUaQtOjVQozC5R+bgSd0x7o4BZo/RQhHUb0xnkK7roDagwoft6VzA1GWMjA0QCjamkS2Psck+JQISAc9HgAYXKlfXLNiG2T8uxQ/v/In3nvwB/733C3z47M/4+vXpqtJh/rTVWL1gK3YKxez+bUdx/MAZnBWKeKb7z0zPBqPDGN3gjBFTAZxlIYJQD39FKGt4L+T9VU877pnt7D2pKQsV+bUbxsFL3Pf1yKOX9kJqFmb/tAyMJtHSNiIqFO17NUONOtWgKJ4fGs1nXGBQgDo0XoPqB/mfXQhU5Eb7xH2I0eNGo0nzMBq1rgsfXx/N9J5ASKehdj2bCrm97RKHaboL84vsalu20YXUTBQUmOdFJXSTNvXKNtF8fmz/aXzzxnTwmaK5kST0KASY5Sf3Yr5Zmfz8fdBnVMdLzxiuTZiqPiY+yiy9uUI6tx3ddxqpSZ7tKFIie2riBXz75gwsmrEWZ4Sxh/KX1Fl7p9MgM/LcIQxLNzw0Al0GtFKNToxE1ZspTlEUBIUGqimi42pXU7ego2MAty964L/X4danxoB9WZPHVl1wSACY0cEWnZZ6OnlsWr4bS/7cgIW/rcGMbxaJ+8IMfPrCFLx016d494nv8etHf2H+1FXYvna/aiDj/FMLb0kjEZAISAScgQCfX3QGqFmvunr/HHlDb9z57ETc//K1oG6uuniueXlpM/fQ6T0tKQOcAzGy/+/pa9R195f//Q2fiPveFy9Pw5RP5mLdou04fTwRXKNC/HEt2XVwG9ibIUqwKPeXyYRsxcv7GuOmlM3lLowUQCJwFSEgh+p+BLQ9Edwvl+xRIiARkAi4HIEXlBeM2Ja0UeglXoOY/Lm8wwrUgaIo8PHzgZ+/LwKD/S9FnjL6rvTBSEgqXEjn4+tdgUYoRZUISATcicCFlEwwkn/FX5vUSLSvX5uO1+7/Eo+MfwOv3PM5PnruF0z5dC6obF2/ZAf27zimGvcZYUulBA38uTl5oGGekV+ulp3Kjbxc80YEvX37+nmrim897ZgyX09UsVbevuK+zmjewCB/rU100zFF5JqF23BMGEm0fFcGoaCq26QmmJHGy8WOCboHY6EBU9H7BfiotZ4e2awKaeG/dPG7zC/fDAYWJPP84pysXJw6ch7ZmTm6hGWmi4o2X6K8VDLH1orWNdYS4sz0HOzdeqTk1KF3PgeMRcVmeTBbCg28fDdLYKOQjhy8b33zxgzpBGADK0+sZmQ7twSyJBu3yCnrjBccFqQ6nllqY66c0ZCcl5ir86QypmrmXGvn+oPgljxaZQuPCsH1D4/AzY+NRpN29cAMRLwHiKWhVhY26cgvJDwI0bGRwnjVVO3rpW/uV7ep45oSOv8oI7Pb6WxmlrxKtTDVsZ0Z8Bo0rwVG3aYnZyLlXDq43cuBHcexav5W/PXzctUx4M1HvsXT17+L1x74Ep88/ysW/OusSifVrAx9zwezAslCiYBEQCJgBQEa+ulkRQetRq3qYtTNffHImzfjtqfHo0Pv5uD91krzy6o4D8rNyUdmejboQMb7Hh316RhVSOfLUv6udNpmf5cxqEAnNP6LderNY+r23DJhwgTzE8sKNB4pqkSgAiEgRS0HBKQDQDmALruUCEgEPAcBTvbGJvT9WlEM8z1HKimJREAiIBEofwTEohhZGRfB9PnFxUYYjTxM4p2H+MwycbCuqLBIGEwugJH5jBCY/tXfarTU/936Ee4e8hKeuPYdvPnIN/jlw78w56dl2LhsF7jfcrbKP1dVTjMlPZULxUVGmHRE1NpCSlEUKIo4DIqqyKUyl4eiiDJxwMwfleVpTorw8/LyQniVUDO9WC4iDnR2sExhfw2N177+PqpzF6DA2X/nTiar0YZGjd8hI1hadm6oOpo5WxZX8aPMPv9GcdMw6qp+dPPV+XXS+E9nF939OK1BxWV06vA5MPW0UCBqHgSzgQQGB2im9yRCGupoQLVHJj5Ltq/dZ0/TK9oQ71L658vqeV9v0akhhkzqjqjqEZfVaT3hfYsR3t+//adq8NPazm10On/jbpPLAzqa9f2SS5GJZcVRFAW9hndEWec33strN4grS271POtCDpgOnvdPq4TlVMnfCLMqTf1krrhHnbKISVnxFDFHatOtMV786n507NMCfgG+MBgMZcmcfu7lZVD7onPG5PuH4cn3b0WLTg1E34rmvujIQYd0zQ2sEBrEmOmoNey6nrj3pWvx1tTH8cKX92LkjX0RHPrP/ZvPTc7TeA3k5uQhJzMXx/afwY51BzDzm0X48d1ZePX+L/Ho+Ddx/4j/qpkD6Iwx85vFWLd4h+oQxXkz57vMymAU82vOe3mv5PdnRTxZJRGQCEgELCKgiPu4r58P+Gxr26MJbnt6HN7+7Qnc8uRYcDtO3m8NgkY8Ei3y0FrRd0xnkJ9Weg+jM3opeBFBgXMVRTF6mGxSHIlAJUdADq88EDCUR6eyT4mAREAi4GkIeBsLHzIZjUc9TS4pj0RAIiARKC8Eks+l4z83vIfHJr6FF27/GJ8+PwVTP5mH6V8uxBcv/4a3H/tWNeo/fd27uGfoyyrtu0/+gO/e+gN//75GTY3K/VmpKHXlGKh88PH1hr9QVgcG+yM4LBCh4UGIqBqqRt5TAdKhdzOMuL43xt0x8NIxYHxXtOrSCNXiqiAoJAAGr/9Ni6mEpWMDnPDn5W1AeJUQ3ZzycwtBBbPuhjYaRFQNUeVp3qEBFO36dRtc/6mmIpsOHnSg+KfE+v+KoqgRgJTFOqXn1TZuXUeVnVvfeIJ0gcKwrNfRpNzlrqACGI0mJJ5OBe9veobAdOO+/j56mngMLe+r3PrC3ijbQ7tOgvcHdwyoQ+8WGDa5p3r/hx33OJP4fg/vOamm/s4Uxl5PMsg1bF7bHRBWuD7OnUjGukU7LMrdvEMCatSrdtlznsScO0RVjwQzmvFc63FkzynVQVIrvbvoOG85uPM46IRJJwWt/XK7tuHX9cadz02E3hT/WvvQQqcIw1SNujG49clxmHTfUFSPrwovDZmB6KBkzzxLi0ykqV6rKoZO7oH/++JedOrXAnpSXufnFYCZA+j4umDaKnz35ky8/9SP6rz53uEvq3NpzqlnfrsYy2dvxL6tR9RnCzNnMQo3J/MicnPyUZhfiKKiYnB+SpnkIRGQCEgEtCAQEOiHTn1b4J4XJ+G1nx4R99ZhaNouAXQS4L3fS6xTtfApTRNXOxodejcvXVRhPitAPmD6GIaiHyfU7JJbYQSXgkoEKgsCchzlgsD/NJ3l0r3sVCIgEZAIeAYCIxsNOAsv3GoCMjxDIimFREAiIBEoXwTOHE1Efm4BGKVEY9fODQexfM5GLJ65DtvW7MNhoQBnpOSF1Cy3CuollMHValRBrYRYMEqrVdfG6DmsPYYLA//Ee4bgzmcn4IFXr8fL3z6A139+BHc8MwG3PjVOKG97qvsicm9EHtx/9u7nr8Fzn9+Nmx4bBRoISqIDmfWA2w84Y2CUlyl19fJilGFuTp7eZjbpmQHgxkdHCQXQUJu0egmY8pZ74mpt5x/oqyqh6IChtY2n0I26uR9e+f5BNGuf4BEieXkZ4PNvVgJUkL+KKiYNM0f3nxb3Rn0ZQyOiQsV3VHG3S4qOrQJG6drzvWWkZSHxTKo9TS9rQ4cyLQaw9r2ao3P/VggJDbysvdYTOivs2XwY835ZgQupmdLophW4cqDjNTF/6kqLPfv4eqNll0YIDQ82SxMVE47Y2tFm6ywV8lmXKa5pT3IOKSosBiP/Z/+wFMfE/cmS7GXLubXb6Fv6YeCErlAUYRopS1AO53RC4LzupsdHi7lZA9DB05oYHAOd4KzROKOOTgZ89tN45gx+vM9wLs059cLfVmPKJ/Pw/tM/gtmzXrzrU/Xzt2/OxIyv/sayOZuwceku9Ts+eeicuk0WMy6VPrgtDbeo4BY1zpBP8pAISAQqDwKKoiA8KkSsmdup2U0ef/dWTLhzINp0bwJmqOJ91NvH9hyVz9RhYs1dQZEpFHLP8/E2fDqm/sAk8Vm+JAISATcjILsrHwSkA0D54C57lQhIBDwQgXH1+60wwfQlTCjyQPGkSBIBiYBEwK0IJJ9Pd2t/WjujIvjGR0bisXduwZPv36Ya/CfcNQj9x3VB534t0bBlHcTXrw6mQNTCk3QtOzfCbU+PR8/h7S8Z6IqKjE6JwPfyNiC8SqgWUS6jKSz4J9rrskInndCIFxjs7yRu/7BhtoI5Py//50Tj//4BfmjUqo5GaklWyRCosMOhcw6NLnoHEBkdBl/fipkBgGOtIuSPiongR7uO4wfO2tWudCNGxBYV2J6mU0E9ZFIPcU/vcOmeXpqPls/MZLJu8XYsmr4WacmZ0glAC2jlQHP84Fns2njIYs91GsaBB68Jc0QRVcN0O7bQoeXU0fMoKrR9LZrr09llRqMRNP7On7ISh3af0MyemQ8GTeymRodawkczMxcJuiMIAAAQAElEQVQQ8nsbf+cAdBnY+t9ti67shHJzPsO51pW1zi8JiwhG+17NnM+4DMeczFw1cwCv7ZXzNoPZt75/+w+8/dh3eOeJ7/D5i1Px5Su/XXYws8AH//kJzAJRhp08lQhIBCQClxCg03B0bCS6DmqD28X6945nxmPkjb3RVdxrG7SojSrVwuHn74uyf8yW16JTQ7To2KBsVUU4LxJ63k1Gk+m9kXX7HKgIAksZJQKVEAE5pHJCQDoAlBPwsluJgETA8xBQFMUEk/KBmBSu8jzppEQSAYmARMC9CGRnXHR6h9x3MCQ8CFWF0qFe03hQyRAqzvV0lJOVi7AqIUIx4VxDmp+/j5ohIKF5LVUcRt87AwODwQCmWFSZ6vgvS+Cfl5Ovo0X5kjIicv/2Y5qFEM9cVIkJR4261TS3kYTORYBOG0wZ7VyuWrm5no5GsVwn/4YYfU7jX5Id0ezBYUHw8vFy/cBd1EOwuFdHVY+At4YIMXMinDh4xlyxrjJ+n1qvWRoGB1/THR37thQy24c7+1uzcBuWzFyHdOkEoOu7cgdxQX4hVszZhLzcArPdMVV70/YJ6pzDLIEoDAkLBNMZ+wf6iTPtL2aIyMv1gGe0Ceq1ueKvjTi4S7vxn+Pt2LcF2vVsBn7WPnL3UlatHomhk3uh++C2Zn/HnFMyctVdUtEAxv7odOCuPsv2w/vS+dOpOHM86bIjKyMH3t5ecMRRq2xfpc+Li4pBxyi+ly6XnyUCEoGKjUD1+KroPqQdJj8wDDc/Phqjbu6LvmM6oU23JqjbuKb6DKUTKA3/dK7ks7VijdhkFPLuNynGd6LOeq0Tn+VLIiARKBcEZKflhYB0ACgv5GW/EgGJgEciULWBIREG0ztQlFMeKaAUSiIgEZAIVBAEVKV6nWjVyN++V3P0GtEBI2/sC6aaHXtbf4y/Y6BQ6vZEjFA66B1SauIFvU000QcGB6CDkJXE3G+Vik5+dvTw8fMGldR6+NCwUVSoL8W4Hv7Opl2/ZAdocNXKl0r0hGa1YK8xUWs/ks4yAoxk53VmmcKFNW5gXVxkVA1jzuyKv0nef7hNiF6+waGBoHFGbztPoffyMgjDUjiCwwLsEinpbJpd7RxpRCeAUTf1tWg81MI7NycPdAJYNGMtmIFASxtX0YRGBruKdYXke/roeRzZexKWDJI0atB4YS6SsfSAua1Q1eoRpYtsfma6/Qw3b4FkTqj8/AL1+ty8co9FHMq2MxgM6tys66DWYFr7svWedh4SFoiBE7uhZadGV4hGB8tAJ2c0uqKTMgWKAhDDMsVWT339fMDsVHR+ZeStK2RWFAWxtaJRvVZVq7LYU1lYWIQDO45j9k/LsHLeFmSkZdvDRraRCEgEPBwBRv937NMCI67vjWvuHYLxdw4E1+1jxNqd73SYUxTFw0dRVjzlrMlk+sxU6P137969PSN1T1kR5blE4GpAQI6x3BAwlFvPsmOJgERAIuCBCPRWehf5+HivMcH0LWAyH07igXJLkSQCEgGJgLMRSDqrbb9mKtZja0ejWfsEdB3YBsMm98QkoTCY/MBwXHO3UBwIQ/+YW/oJ438fDJ7UHd0Gtfk3oqCGqgylUQw6/1LOu8YBgEZp7oPIaLi8iwXIzsrVKZl5cvFcEUazQPOVFkpzMi8i92KehVrPKs5Mz1H3pTUZTZoFMxgU1EqI1UwvCa0jQEcKP38f60Rlamn85x7EZYrdcmpPJ75+3rqaCWUfioqc60STn1cAewzZNPwbvCqawvRKuCOiQmHPPZucTh87zze3H6ERQRh0TXe06tLY7r5LnABWz9/q9GtKj1BRMeF6yCs1LX/bW1btReaFHLPjpPNHkzb1xDwjxmx96cJqNaIQpXN7C2YjOrL3lC7Ht9J9OuWzeORShlXzNqMgr1AzSzo70MATI8atuVE5E/K+M/LGPoioGnqZJEEhAQgO0ze/uoyBHScF+UXIFnM0PU3pjDJwQjdMEMY0zpGve3A4rn9oBIZc20OdFzdtV19cq9URKMajh29pWs6rGotrns+b0uXO+JxyLh1L/liHpX9swNyfl2PZrPW6MXCGHJKHREAi4B4EuCamg1i9JjXVdXv7Xs3BZyXL3SOB03rJELPvX7yMmDahaW/pueQ0WCUjiYB+BGSL8kNAOgCUH/ayZ4mARMBDERhVu1eGqcg4wwRluYeKKMWSCEgEJAIuRyAr3fwamUr1Oo3i1Ij+Gx8ZiXteuAY3PToKE+4aJIz8vdF/fFf0GNYebbo3QcNWdVCrQaya6p1K2rJCM3KLDgRly22dMwLXFo099QxooHK5fa9mQhEbg8gyimZ7eLINMQsJC+JHzQeNs4w21tygHAn3bzuCLAtGGEtiMXqOzhaW6mW5PgT8AnzdbgSB/X92taTi0a6GTmzEzCBMBa+XJSO3+R3pbedp9I44AGSkmn+muGOMVGIzbW2b7k3t7o4ZYZbN3ojFM9bazcPRhl7e9m1l4Gi/ntj+xMGzOLjjuDB8m/fXZhQjo605z7AlP7cV4tZEdKSyRVu6fv/2YzDqcHwr3dYZn3Nz8zF/yipd0dhM3cy5GQ3OFe16iomPQq/hHS6Djt9vYHDAZWWuPOEWJHQI0tsHtzKo3TAOdRrVALel4NYL3Qa3xUAxZx5xYx9MvHswbnh4BO56biJuf3qcOqemU22TtvUQFROuqTvFoKB+s3hNtHqI6NyZeDoVB3eeENe7EXS6WTl3C7at2YeKMk/VM15JKxGQCFQOBEwmFJqA+cUmfDSmcT9tkQ2VY+hyFBIBT0RAylSOCEgHgHIEX3YtEZAIeCYCiqKYYEw/YDDhZwU465lSSqkkAhKBioAAjaKMztq0bLdQ0q7Erx/9hZ/en423Hv0WL9/zudnj4//7BT+8+yd++3w+Vs7djF0bDuL8yeRyHy4jipq2ra/uDXjLk2PV1IAd+7YEo42o1IypGYXwqFAEBPrBy0vbFJPRSlGxEWobPQM8ezxJD7kuWkaSMcps+A29r4g008WoFDGNCuYcIEqRXPExK+OiutfqFRUeWLBnyxHkW9iD2ZK4VFRrVWpb4iHL/4cAf0sVx5jzP7n1fPIP9NVD7hLa/PxCpCSm6+ZNJyCt90XdzN3YIDg8CDS4ubHLS12lJWXAnq0XyEDM7RFbuyoGTeiKRq3qsMiuIzM9Gwt+W4O5v66wq71s5BwEaHTcvnY/zp9KgVDwX8GUEYp1hLFVqzGUv80adashLDL4Cl7WCvZsPozc7PLL1LNu0Q4c3nPSmohX1EVVj1SzYQS6OW3+FYLYWdB1YGuUdhz19fOGr5++7Dd2dq02KyosQkZalvpZz3/BYYEom6VHEYoG3k/poMQ5dHxCrHp/atujKXoMaYfRt/bDDQ+PxAP/vR5PfXAbxt0+QN26gXNKc30rigJuM2CuzpGygoJCNfMNM+CU8GEGhAVTVyPxjLSplWAi3yUCEgHPQkDcErcWF5uen9Cw7xnPkkxKIxG4GhGQYy5PBLRpZ8tTQtm3REAiIBEoBwQmNJ1QoBhN80zA7HLoXnYpEZAIVFAEzhxLxPI5G1Uj/6v3f4kX7vgEHz33C376YLYwGKzE6gVbse7v7Ti8+yROHT5n9ti98TDWL94p+GzG718uxNevz8Cbj3yL52/7GD++OwvrFm13+z7EVFD2Hd0JNzwyEq27NUG1uCpqtDEjyRz9qnx8vEBlvR4+WRk5esh10RoMBoRGBCMsMgT8rKuxBWIaF/RG/+bl5oNZACyw9JhiKoHPnUzWnRab6XAru8HaY74kTxOkAsvDSMjiQuduK1CR4KAjk957WenxZaTqN5yVtKfhzVhsLDnV/c77eXxCdQy+pjto7NXN4N8GF7NysXDaasz9RToB/AuJ29+OHzyDgzuPo7RBsrQQNKjSOTE4JLB0sdXPsbWi1We/VaIylcwKsXvToTKl7jll3wumrkSxjm1O+MylY0Tj1nXcI6QLemGK/Iatal/iHCwM66HhQZfOXf2hSNz/7clmQjm13js5J/b190GoGFdkdBhiakahTqOa6D2yI+55YRLuf3kyGreuC36fpcfLVN10Nitd5ozP3F4iyYyhP+V8On5+fzYgFCbO6EfykAhIBCQCzkLAaDJmGhWvhyc26ls+D2lnDUTykQhUFgTkOMoVAUO59i47lwhIBCQCHowA00SZFMM0xYQtHiymFE0iIBEoRwSofN654SC+fWMmHhn/Bl6881P8+tFcrJq3BccPnFHTotNYQEUtjblUHHLfWu5NbUlso9GoKnSLCovUqGqmGi0xstKB4Lu3/sB/bngfH/znJ2xdtReFBUWWWDlUnpqYcak9IyYHT+quRsR7eTl3+hhTsyoCdaZvpQPFJeEqwAcqfaOqheuTVChU8/MKUeyAwUtfh/ZRc19YXt96WweHBehtIukrCQIVeRi81s+4MAOJp2OjKAoURbFbzNSkC3a3dUZDg8GgZq0Zc2t/xNaqajfLvNwCLPx9DeZNWWk3D70NuT0NYD/2qCR/RcIAu3fLYZw6cs7iiKLjqqB5hwTogYuR0xFRodD7t2XVHr1NnEK/YNpqXNDpUEPnxjbdm6Cs4dgpArmJiUHcf+LrVb/Um6IYoBjc97vg9WdXBoDQQPj525/FRhFDpHE/MNhf3MPq4uYnxqBJm3qXcOAHZhDgu7OP/LwCJJ29MtKfaxlmOZv90zJndyn5SQQkAhIBhxDwguGmCQm91inM7uoQJ9lYIiARcAYCkkf5ImAo3+5l7xIBiYBEwLMRCELuOqNinA+YMj1bUimdREAi4HIEhEGWxvaMtGzs3nQYv3z4F567+UN8/NwvWL9kB7IzLrpchJIO6EzA1LOfvzxNdQZYNGOduicn5SuhcfQ9LfkfBwDuo9uhd3PdRnqt/fsH+sGeTAJUwmrto7zphPIBjOjSK0e6+A7yL+brbeZW+qQzaaqjit5OaYjT20bSW0FAGAfEywqB+arTxxItRtGab+FwqWRQwRGoHh8FZgKoyMNo1j5BjaZlpDjvz/aMhc4gi2euw9/T10BPFLY9fbFNZNUw2PMbZ9vKdJw8fA77th6FpTlASHgQ2gojd5AwuOodd72mNRGss93O9QfdnpUp60IONi7bqWt4irh4eL03blVXVztPI1YUBdXj/3HeCQkLRHRcpFtFLCos0r0FAI32AUF+TpWT32XbHk0QHhVyiW+thNhLn535gWuLCymWs7f89fNyHNp9EnQIcGa/kpdEQCIgEdCLgMmEQpiUl8Y06POn3raSXiIgEXAZApJxOSMgHQDK+QuQ3UsEJAKejcCQhCH5ilH53QRlm9C6FXu2tFI6iYBEwFUIUNFPQ9nKuZvx6Qu/imMKVvy1SXf0lSvkYyTS718swBsPfqXKlHQ2zWlZARRFQdXYSDCVritkJ88q0WHwt2Nvb7373rKv8jr8AnwQIYw3evtntgij0aS3mVvpz55IQq4dTgpRMRFulbOyd8bIRh2yogAAEABJREFUQP9A5xoYXIPZ1cm1qKAIjqSvryyoORIBy2woRqHZdRYWXQe2Rv+xXVQDmqIodrGl49/ahdvBTEB0zLOLiWykGQE+E+kAwPmYuUaKooBOiy07NTJXbbMsvn4saKy1SViGYPva/WVKXHu6afluZKbr2wrJx9cHzdrXh6+/j2uFcwN3xfCPGpOOld7e/3x2Q7dqF0WFxbodAOgwZc91pXZo5T9uCxAaHqxS0KnSFQ4ANOozC9n5UylqP5b+++WDOUg+m26pWpZLBCQCEgGXI2CCyShmc3O9fJX3FBn573K8ZQcSAe0ISMryRsC9s+XyHq3sXyIgEZAI2IHAuEb9dhoU5TeYlDQ7mssmEgGJQAVG4GJ2Ho7tP40lf6z/f/bOArCNI+vj/5XMzBiHmZmZmRpoUmaGK1773V3hilfmNm2TFNI2zMzMzOCQYzsxM8S29M3bRKnjiHYtWZLz0o4l7b6ZefNbaWEeDH54ZyZmfrdcfE5EaUmpxVFRVDtFkhkrFiurEEhNzsScH1fh5/fnYN+WY2KCMk88Bqs3Hmu1Grh7uqFmvShVE+Kw8p9/kC9oYtpK8RtiWWmuk5hFIyarPcWku0YjpiVujMDyGxojpV61LOk4iezMPFUOJ5SK2HFaV7+evbw9Qb+l6jey6jGi9JRsFOQ5dzaPqiAdWydSdTd52QW4WnRVdf2KFd3c3dB7ZEf0G925UhkNyAlqye8bcWT3aaFfScVu+LMNCaQmZeDg9hMms864e7ihddfGslOHmm5r1o8SdQMgDAeKqtOSBIoqVEL4alEJaNkBispW0gyxaezi0f/yeCUgMMRP3De6ISg0ALSMlLy9iv7Q/X9Wep6i3vwCfcU5xkdRHWuEo2uG3bg/Dwr1s0s2hLJSHVIupVtUJyUpHStmbhbXuUKLslUlQMcqP7cQ+TkFIAeyquqX+6lWBHgwrkRAh/3Q698YXbv3tTSGrqQ768oEmAATsCMBjR3b5qaZABNgAtWGQJlOvxDQHYWEsmozKB4IE2ACJgnQRBFFma2dvx2/fLIAC39ZhysWJsAowoeib5p3aICuA9ugz8hOGHJnD6Olx9B2aN+rORq1qoPw6GCQIcKkMgp2UITpuZOJmPvjKiz/azMunElGaam60xbpRUbFuk3jFGigXJSilikySlJoHLcUjaRcE/vW8PB0FxO13lDyr7iwBGVi8lVJHWtlS8X3grJHWCtvSq4ov0joqO47ZqpN3s4EmAATqEigqLAYJVdte64ho2if0Z3QZUDrSkVGJ8QnY/mfm+3qBEBOZBWZ3E6fS66WIv5YAs4cuWhy2MHhAejcr5XJ/ZZ2ePt6oVaDaNm4bEm2/H7SKctMivTyspV9f/50EtKvZAkbhzIHTx9/b9SoG1nZ7h1en5wzYmpHyI47dC9dq2FslelE0fCU8ahQ3Pco6ZTS/9O9rpI6SmXrNK6htIpV8vQ8lHY5y6JsaUkZDu44CcpOQb9VixWqQODUofNYPWeb/Dy0YdEuebk2Wj7tvHhOomxpxYW2cyirguFwFw4hwJ26EIGzkoR3dGUZJySO/nehw8aqMgEmUBUE2AGgKihzH0yACbg8gQmN+iVKevwJPapukW+Xp8YDYAKuSSA3Kx871hy8bkTfgqQLqYCJodBkcf1mNdFvTBeMur8vxj82CHc+NRR3PzdCfj9gXFcYK/c8PxJ3PTMcE58YjLEPDcCQid3RmqLWQv2h1BBuTLWs9FxsXrYHC6evxVGVUYnD7uotR0fS+Iz1YcttgSH+cHPTKmoy7XKmInlHC1PaXXJ0UKJHbnY+rl61T0Tpng1HMH/qWiSdT1Gi0k2yFFlVXGQf/W7qiD8wAZUEyCmKImZVVr+lmlacp5T+jg2N0LWFjCSGz7fbq1pu9ubk7u4mO+r1GdlRseG3vG4XhGF22Z+bcO7kJbss9xAaGQxIuG3/ZYv7ml3rDqPYTBaI1l2bICQisFKM6jevBXdPZWnyySh8ePepSvVrbeVje86gIFd5lHVcvSjQPau1/TizHDncjn14AHoOa4+qdIyhJZkyU5Vnn/Lx84aPn5ddkbbu1sQu7ZeWlCLhbLJVbVOWFloqzVmW6EpJzMDWlfuwas42OYPbjC+W4K9vl2H2lJWY99NqLPxlHdbM244daw/i+L6zSEvOhFLnDqvAsJDrEmDNXYUAeSlNLS4u2jih2QT27HGVo8Z6MgEmUGUE2AGgylBzR0yACbg6gTLN1fnQ47Crj4P1ZwJMwDgBMhRRVMji3zdg0a/rceLAuRup/ivWoIm81sJgP/ah/rKhf5Qw/vce0RENW9ZGREwIKP1/xToVP/sGUDRWFNr1bIbBd/aQHQEmPT0M/cd0QVhUMCRJqlhF0WeKwDm+/ywWTl+HQztPirEoi5zs1LclBt7RFVWRqj0sKggUialkgEkX1BuulfRjK1kPYVBQOvleVFCEMjH5aisdDO0c2nESZKjatmo/TpuJpjTIm3olB4CrxeocAFKTMkw1y9urkEBedj7K7JRlogqHYbIrOg/mZClL12yyMbGDzu1qz4mZqdkosZNDj1DN6f8Pjwl2Wh39An0weGIPDBzfTfG1qPygKHMQnVsT4i9Dr1MWoV2+HWPvvXw9jW2+LbaVlpTh1OELiD9mOvrfN8BHNghXFkiDFrXg568sW09ZaRmO7LK/AwBFLNN3q1jFdddeEeKV5e1K9fU6HTJVLD9FDguUBcAeYw0XzxzN2tdHkzZ17dG8uD8oQ/LFNKvapgwJlJ1r64p9sjHdqkp2FGrVpTEmPDEEE0Xpf0cX1GsWh4K8IpwW5xJaKo2M/+QEMH/qGsz5caXsHPDHV0vx59dLsW7BDuxaf1h2DLh09jLIuYEcQOyoLjfthARYJRcgoEepmKNdrpXw110th7tWdIAL4GUVmQATqB4E2AGgehxHHgUTYAJVQGBCg6Gp0Oi/E13ZdkZPNMj/MwEm4FgCZCQ6LCZvaQ397cIoSoYamsi6rtWNFzJS0yTbnU8OxbhHBqLboDagSVUvb48bMmreULtRcWFo062J7AzwwCtj5GUEPL0q1y45NVw6dwU0wUWpOY2NyaS+EiqVEtlku0Z2+Af5QeumNbLH9KbUJNd6xvfw9ACl4DU9olv35GYV4Gpx6a07VGyhSU9KU7xg+lrME5OdKYnpcivmoillATv9yc7MtVPL3KwSArmZ+fIEv5I6riSrEwYbOr/bSmdarsUvQJlx0NA3GY5sqYuhXVd5DY8OcWpVyUjXb0xn2RHA3cNNta4nD56XI0yTLqaqboMr3kygsKAIm5buhrnfDzkt0tJFN9dU/skvwAc16kUpcsLU6fS4dC5FGErte8zpO0XnEb3oT9HIxP1cXN0oRVVY+FYCujI91GQAoPT/Xt72ceAZcEdXTHh8MPwDfW9V2AZbigqKkaXA6YF+o0d2n8HOdYdAdW2gguomaEmQDr2ay9nMht7ZExMfH4IHXxmLQRO6IzDUX26XnGromJJjzaGdp2S9NyzZjaV/bMKCaWvkzAG/frYIP743G9+++Sdm/7ACy8S+3RuO4MKpJFXZOOSO+Y8rEGAdXYCAuLwd1KPs54P1N59zAXVZRSbABJiAQwiwA4BDsHOnTIAJuCoB3VXtAj30Sa6qP+vNBJjArQQognmXmKgi4z+lrSy+JaX5tToUvUMRgvf8YyTa92qGiNhQkDHo2l7b/fUP9EGD5rUw5sF+ePT/xqNGnchKN37lUjpmfb8CB7efrHRb9mggNDIQ7u5uipqm45aa7DpOABQ5TFkAlAwyP68QJQozANBk5sXTSaDsDxuX7MGS3zfg+7f/wscvTcO0j+Zh3YKdSL6QCjJYKNGFZZ2fgH+QL5RGp5cJQ5IixyAHYoiICXVg79e6pvNUQLD/tQ8K/15JTIep64vCphwqnp2Rp2oclIK8MopnpGSjMF956nMlfZLxt8eQtujYp6WSajfJ6sp0OHPkAqZ/NB90zG/ayR8UE6Dz06mD53HhtOk05J7eHug7upPitk1VaN6+AZQux0Rp+U8esK/94UpCmiqDozCQyNHPpsbL260jUFZWhiuXlDl50DklJCJA8ffJOo0Ach6Orhlut/Yvi+cHMupbqw/JFYh7V3IAoExqdD6kbY4sWq0GfuLZKrpWOJq2qycvuzbqvj6IiDHulEYONrlZ+Ui7nAXKNkbZ4eiemrJnbVy6B6vmbAU5Avz4/hx899+ZOLDtBPhfdSTAY3IBAok66KfmebhvfVN6U+cC+rKKTIAJMAGHEGAHAIdg506ZABNwVQITmvXJkyB956r6s95MgAncTIDStm5Zvk82jtNakUYnqkQVMqzd8/woDJrQTU7Pbw/Dv+jmpv8Dgv3QrEN9PPX2ZJuktaWsBtM/ng+akLupIyf4QJGXGjFBp1QVSl+utI6j5GnZiKBQP0Xd64VxNk9MQhpStJMhJPFcijAuXcTeTUexeu52+bv7wzszZQP/a/d8hn898CU+f/03THlnFub+tAorZm7Bge0nQSlMyWGCIrKoHUWK2EG4KJ+XaLQ1Vjc3LcjRxNbtOkt7AcH2iXBUMj4vHw/E1I5QUuWGbEpSBq4Wuf73vjC/CKUKHZMIQq2GsfSiulCfZcK4rroBKytSZOiQST3QuX8rK2vcKkYOVrQcwJ9fLUVRoW2Oub0iiG/V3rm26PXAJmF0o/s1U5rVaRQLW0T/G9pv1Lo2NJJk+GjVKznfnT1xySpZtUJpVzJB2RCU1vf28UJlM0op7bM6ytO9U16OMickrZsGVfHMADv8o98e3TuqaZqcnzYv3wt6VVPfXnUkSZKzcbXv2RxN2tZT3E1giL/sdCFJEiiTFjnU5mUXKG6HK7gAAVbRyQnor0KDTfrS0r8eqNOnyMmVZfWYABNgAg4lwA4ADsXPnTMBJuCKBLRlmhmuqDfrzASYwK0EtqzYL6d3LCwoBk3s3SoBePt64fkP7pWj/j083Y2J2G2bRqNBaGSQvNzAHY8MRGX7pzTwv366AFnpzpV+vUbdKFAEn1KQiedTlFZxmLwkSZDE8VSqwKwpK/HJK9Pw5LC38fjgt/D249/ioxenYsq7szFH7Fszfzv2bjqGU4fOI/1KFrIzckGTkfm5hSBjP2VKMOXYolSXivKUJlsrJrcrbrfms9pJZWvaZpnqSUCSJIcPzN3DHUHXUwcrVSZbnHcpolCnc+0gJTIKKR07ydPyOfTq7EWSJDkydMQ9fdChdwvV6tI9xfH9Z0HOWLZwAoito87xRPUAnKQiXduIozl1yLGRro+PDXoTz4x8F+8/OwWfvjIdX/7f7/jr22VyJhzKhkP3fNQelQunk0w2GRYVDFoGwKSAkR2lpWW4nJCG9JRsI3tts4nOH4X5xYobi6sfpbgOV7iVQFmpTj7Gt+4xvYWceen7ZFrCmffoZedRNRqSA+vhnaewY+0hUEYANW3Ys46Xjydqit8FHR9r+mnVpTH+9e3jeMj/VfMAABAASURBVPvnZ/Dq5w/jgxkv4IeVb+Kjv15C98FtrWmCZVyMAKvr7ASkc26S7v0JzQZnOLumrB8TYAJMwNEE2AHA0UeA+2cCTMDlCIxp0uc8oN/vcoqzwkyACdwgUFpShg2Ld2PGl4tNGv5JOCjUH//44F7ECQM1fXZUoYmqXsPaY9R9fUHR8pXRIyMlB398uQRKU3pWpk9r6lKEvCQpMfDpZUO3NW07gwyNLyg0QLEqORl5csQ/fWfJoFSxQK+4yZsq1G8ad9NnJR+CwwLg4+ulpMoNWRoHOSnc2MBvHEKAJukd0rGLdkoZFsKig+Ef5KtqBBQhXHq1TFVdZ6iUdjkTOZl5ilWp2SBacR1HV6CI8hH39kG7Hs2gddOqUofOc2S8puw7OZn5qtq4nStR1P/C6WutQkCsqRQXXcW5E4lytqMju0/Ly94s+nU9qJADJC2HQ+Xdp37AowPfkMuzo9+Tnes+/MdPoELHKzUp3ap+ywtlpeXgxP6z5TfZ7D05buYrjD43dK72+2uoz6/XCND3kRwrr32y7q8kSSBnXrjov7RKLrW1dv52+R7WXo6olcEaFh1icdkkSSOhY9+WmPjEYNSsHw2tVgNJkm4qkCqjBdd1UgKslhMT0EOfo9Phi9H1Bhx2YjVZNSbABJiA0xDQOI0mrAgTYAJMwIUI6CHtdCF1WVUmwATKESBD6q71h+XI/3Kbb3lLhvZxjwySJ3xu2emADeQE0H1IWwwc301MWPlCzD+p0oKiT08fuYCNS3aDJjNVNWKHSlE1QqFkGQC9HrhwOtEOmtinSZqA9/B0E8etes0Uat21kMQEqVJqOp0eSS6UwUHp+FxFPjsjB3ROdBV9nUHPAGH8j64ZrkqVs8cuokRF+nxVndmhEn1X1KThb921SaW1oX6r2mGFrkvkBNCqcyO4e7ipGgNdZykSdv60NWCnJ2UID+86hfhjCcoqqZAmo+6ls1cQfzRBLttWHRDHSnlG4bycApw/mWiXeytaYqDkaomK0QGxdSJV1eNKNxNIuph68wYrPpGzWGhkoBWSzidCGaTOn0qqlGJXi0rk5aguX0qrVDuOqhwWGYS23ZvIy785Sgfu1xEEuE+nJqDT7/MOCPzFqXVk5ZgAE2ACTkSAHQCc6GCwKkyACbgOAWG+se8ij66DgjVlAi5FQKfT4cSBs1j823qzE7Tunu7oO6oTWnZuCCVGaXvDoOUIeg3vgN4jOsI3wEd1d2SE2LpyvzCgJ6tuw9YV/YP8FBvHaUkDW+thz/a8vD2gZqkDNTr5BniL78i1Qv1KKoz01vQbEh6oamkKnU6PxPNXrOmCZawkQE4mbgojlelcQIZVK7tgMUGAUgbH1I4Q75T/T5HJmak5yis6SQ1KQZ6rMAOAm7sbmrevX+kR0NImxcKYVOmGFDYQUysc5ATQomND0FgUVpfFKePOoR0nsW7BDuRmcSYAGYqFP4X5RVgzd7sFKefaTQ4yycJInJJk+4zEOVl5KMhV7pRAhLy8PemFSyUJqDl3u4vzn4eneyV7dkz1S/G2uUdLvpiG5X9uhrPds5ODQ6kFh7zoWhEOzwLnmKN/m/fKw3daAmIeNk1MGPxnREz7AqdVkhVjAkyACTgZAXYAcLIDwuowASbgGgQkDY65hqasJRNgAuUJJJ5LwarZW5GZZt4AQ2nRKeUjRd2Xr+8M7ymVfM9h7eW0xJ5eHqpVSkvOwO4Nh1FUWKy6DVtWjKwRKqfWVNJm8oVUlJXqlFRxqCw5cKhNme/j743AED9Q2n1KQ0qlfvOaIKMUlbbdm6LrwDboPritXAZP7AFD6X9HV3Qd0BqNWtUB6WBLCKSTmshYnU6Hi6edxwHFlkwc1RZlLamMY5Cj9Ha1fv0CfeTMMGp+S2RwOLDtOCiDiauNm/TNzc5DgTDM0ntrS2ztCETEhFgrblKOorQtGWtMVq7kDhrDyHv7oGUlnALJ8L9p6R45+06OQicKUt8/yJdebptCDhMXzrjeNSJV3FuRo4+tD1RZSRnYWcvWVJW1R84dSmpIkgS/IB+Q05iSes4im5ygPOOBKd13rjuEbav2o7TUeZbAycnIhTmnBDc3LSJjQxESEWRqWLy9mhLgYTkvAb1e/+v4Rv03O6+GrBkTYAJMwPkIsAOA8x0T1ogJMAEmwASYABOwAwGafN+8bA/OnUyEubUoydDaoU8LMeETaActbNMkTSb2G9MZdRrHQqNRdztHkZTH98Xj9KELtlGqkq0EhwdCUhilrtPpkZVu3pmjkmrZtDpFgXl4uStq09PLA71GdAAZn0bf3w+jH+iHcY8OksvEx4dg0tND5XLXc8Nx7wsjRRkll0Hju8FQqO7kZ4Zj4hND0HVg65ucAHKzKxeNGl0zAt4+norGRMJ6cgCIT0Zx0VX6yMUGBChbiVar7nxgg+5vmyY04pxLUeFU1Ax676ajUJvKW01/tqpD1830K9nIzylU1GTbHk1BWXUUVXJCYcr6MOq+vmjTTf1yBtkZeSAngO1rDoKybygZZnh0iBJxl5al68KOtYdQUmw65X3dJjUw4I6uGDa5J8gpsnP/VqDSvldzNGhRSy50j0QGPErBTsVD4fVXDcSczHwknrsCSn2upj7XcV4CSjMAeHi6wT/QdR13zhy5aNODsXLWFpw8cM6mbVamMTL+07nGVBvkUBkZFwqtm8aUiFNvp/FlpGSBSnZGrrjvKHVqfZ1IOVbFeQlc0unLvnZe9VgzJsAEmIBzEnDNOxnnZMlaMQEmwASYABOolgRociT9ShZoHcgju0/j8K5by5mjF0FRT5Tm1hkhUNQUrcF7eOdpFBeaNzjWbxYHygDg7uHmjEO5oVNUXBgGTeiOgGD1k4tXEtNxdO8ZsxEwNzq085uQ8ABolDoAlOmQlZ5rZ81s1zxFDFNR0qJer5eXo6AlKboNbosuA1qjces6cqnVMAZhUcFyoUlmMkyaapui9GvUjcTA8d3QvEN9MaGplUXThUFPfqPyT3hMCNQsayCGBTKU2CrFrEr1uVo1J0Dn/iIL53w1CKLiwlGrYSzI6UJp/cTzKTiy+4zSag6XzxOGf8ocQ1kMrFUmKNQfTdvWg5v7tfONtfWcVS66ZjjIEYsMzGp1pGvWxsW7cWDbCTYSm4B48uA5JInfCTn5GRPxC/BGt0FtQA5xo+7vhzEP9sfYhwbI5Y6HB2D8o4Oul8GY8MRg2fmNHOAmPTUMk58ehkmiUJ3+YzqDCjkQtOne9EZGHcqwQ1mJwqODjXVvdltZaRkoUjxN3DebFeSdLkcgIzVLkc7k+EQZYxRVciLhC6eTbKoNOUAt/WMjrlxKt2m7ahqje4OcrHyzz4R+AT5wZserslIdMlNzQM/g21cfwNr5OzBnykr88fVSufz17TL89d2Ka+Xb5fjz+nbaT0vhrZm3HTvWHBD3I6fl822u4AH+B4AhOC8B/Z8TGg9yHi8i5wXFmjEBJsAEbiLADgA34eAPTIAJMAEmwARubwI6nQ7pYtKSUq/SxMBvny/ClHdmY9pH8zHjy8WY/cNKo+XPr5dh+scL8MM7s7Dol3U4tjcexQ5Yq9fU0buSkIZ9W49bTP3v4emOhi1qI4wmfU015kTbG7epK0e+SZI6pWjyiCJ8EuIdn2Y3ODwQ5gzYxkZIE3j0fTW2zxm3kRGeihLdyNim1+mVVDErS0sI9BjSDl7e15aPKBXGCrMVLOyk9oJClTtvULOF+UU4vOsUveXiIAI5mXkgg5WDurd7tyXFpaAx2rojWoqlYYtaCIsMUtX02vnbVdVzZCVy8lNquGnTvQlCo4IgSSovUo4csIm+yTA84fHBoAh0EyIWN6ddzsTyPzdhv7gvqc6/P4sgjAjQUg871x5CjhljVI26UbIDjuF6SsufkLMJldDIINRuFCsXwzI5rbs2ARVyGug9siP6iNJ/bBcMndxLLiPu6Q3ZceCxQRgvyt3PjcB9L4zC3c+PRPMODaD032Vxz0n3nUrrVUt5cftCkchJF1KQmpRh1uDq7OOn46pER09PDwSG+Cup4lSydLyMKUS/s/rNakLNMmm0PMbymZtB93/G2q6qbQV5hSjINZ/NxsffC6ERQVWlklX90LP18X1nQcvZ/frpQkz9aJ4w7C/DwunrQM4VaxfswIZFu+SyY81BHBDXGCp7Nx3FlhX75O20f9XsbVj2xyYsEPXo2f5X8bz/8wdzxbP8fLltujbRsnnO6thvFSy1QlzPSQnoMzSasl+dVDlWiwkwASbg1ATYAcCpDw8rxwSYABNgAkzA/gQoBThFIy75fQO+feNPfP2fP/DnN8vkiQGKKCAD3alD53HhVJIc1XQ5IRUVCxmQTx++AHIcoAiE379YjG/+MwO7Nxyx/wAs9EApZA/tPAWKKCMHB3PiYcJQEVM7Am7ubjAn5yz7tFqNmMjuhJoNYlSrRJOy508mOjw1pLuHG8JjghWNQ1dWhvQrmYrqOFLYN8AbFFGkVAf6jVImAKX1TMnXExO3tvqOU2RvXL0ouInjZ6o/U9spRfLZ4wlOkYHClI7VfXtedkG1dgCg301pSZldDiMZgGPE9UJN4+dOXMJxMYmvpq6j6qQkpsv3ANb2T9lOmrWrDx8/b2urmJTLzshDrviumhSo4h0UIU4R5fWaxqnuOUUYQ+dNXY19W46rbqM6Vjy+/yzonsSUY4SHpzsata6D6JrhlRo+3XP4BfqAChlpI2JCEBUXJhdyIKjfvBYatawtZ91R2lFmajaSLqY6/L5Kqd72kC8pKcW8n1fLDsLfvvknPn55Gj5+aRqm/m8e/vhqCdYLY+WW5ftw8UwyEs+ngJwe7aFHZdukTDJKlz9x89CCnFMq27cj6svLWJhYgiM8OkTOJkX3fkozd9Hv+vCOk9i6cr8jhnWjT8oGV1Rw9cZnY2/o2hUSGWhsV5VvS4i/DIra/1T8fn77YhHIiWLXhsM4eeAc6Bk8Q5xzrt3P6azSrbjoKvJyCpCRki1f188eS8CxffEg5ytqe+Z3yzHl3Vn44vVfQZkEdq07hJTEDKvadnUh1t85Cej10oHsXI9Lzqkda8UEmAATcG4C7ADg3MeHtWMCTIAJMAEmYHMCZAw5fzIJy//ajC//73e89/QUTP1wLlbO2gpyBKBJH4qqpokBklWqQGFBMSi67eSh8/KkATkD0MSE0nZsJZ94IUV2TKDJHkttxtaNQo06USTmMoWMysPv6qVaXzrG8WLihyaBVDdio4oBwX6KWior0yMzNUdRHUcKa9200LppFKtAY9TZMAsAGT5qNYxWrIepCnUa14CHh7up3Sa3k3E2/Uo24o9eNCnDO+xLgL5Xevt2UW1bD6T09u3qITBE2XmLgNB5d74w/lpzXSJ5RxfKonDuZKKiqM1OfVvIUdhKDUTGxlpaWupUjiqSJMkR6JXNBEDndjKCUsp4nU6H3Kw8Y8NHbJ1IuInrh9Gd1WhjYX6xnBWBrgumhkXOF7SgPWJUAAAQAElEQVSsBF3HTMnYajst8UFGztAIZUbAsjIdLp29bDHrlK30tNTOuRMJlkTstl+SJHGO9EfGlSzZwE/OxOQwvGfDEdkIvGDqGsyeslJ+Hvn8n7/gPw9+hbce+xbkLECGR3o2IaMkZasixynKEGE3Zc00nHTuipm9xndJkuSy2U8unE42Piix1dvXU3aUocwZ5OglNin6Py+nUD72lC1OUUUbCpMO5FxrqklyNKIMP44879J9wtE98cIQPxvfvPEHKGqfrsNpyZkgZxRypjClv9rtdO6itumZkK5Lpw9fxOZle/HH18vw8UtT8ekr0+VMAwni/Ka2Dyevx+o5KQFxNj3n64FSJ1WP1WICTIAJODUB5TOQTj0cVo4JMAEmwASYABMwRoCMDNvXHJQjbv794Jf48PkfsXD6WhzdcwbpV7LkKACKBqAJaGP11WyjtOW5WfnyJM+0/80HTdypaacydWgi46KYxCIDt6V2tGJyPSI6GEFhlK7TkrRz7W/ZuRHqNa2hWimaWDWV6lN1oyoqxtSKUFSLJr+UpmRV1IGNhSn63z/QV3GrtvxdGjqnCC7D+8q+UjSmh5dyBwDqNyMlCwe3n6C3XCpJIDgsAMEKDVWV7PK2ri5JEtr1bCZnYFFj5E5OSMOu9YddgmFGajYunk6C3kpvEcqm06JjQyh16nIJGNeVpGNeu1ENkBMARYxf36z4JT+3EJ+8PE0YjFNMGowp0wokxU27XIUTB87i3PFLMHXN07ppULtxrOxYUlWDI2NnXP1oxd1RRG1qYrrievaoQFH49mjXmjbpuzvsrl74ZPar+O/UZ/Hwa+PQa3h7+AX5yhkSyGm4ML9IXqqFMn3QuYYckQ9uPylnByBHqWkfz5d/I//7x8/4x7gP8eTQt/Hs6Pfw3ye+AzkNfP2fGZj1/QosnbERlIXs5IFzKBBtWqOftTLmjMWm2rhyKQ1f/et3vHrXJ/joxamglO2Lf12PvZuP4fTh8yjMLzZV1ex2yoZCThNT3p0NyiRiVljlTlryxVTVyLgwOXNGo1Z10GtEB1NiJreT82fi+SvYsHg36JibFLTjjsK8QtC511QXnl4eCI8NMbXbrtvp2ZWeW6e8Mwvfv/0nKH1/Rko26Dndrh0baZyOVcnVUtCSCVnpuaBsevQdfu+pH/DvB7/Cwl/W4dK5KyCdjVR3wU2sstMSkFDmtLqxYkyACTABJyfADgBOfoBYPSbABJgAE2AC1hIggzs9pMtpKsWEMkVWzJ+6Bh889yOeGfUupv1vHmg9QDL404O6TqcXk/lWzuZbq4QROTLS0oTB7CmrQBMa1K8RMbtsSr+chUM7Tlk1Tr8Ab4QYjGdwrX+SJGHopF6gaDU1muflFICi1chRRE19W9XxFxPCStqiiSmaQK3K75QS/SrKUsSiu6dbxc0WPydfTIOuzLq0nhYbuy7Qa3gH3PHwQPQc2u76FvUv3j6eaN2lMcggprQVOhddPHMZ8UcdF6GoVGenlRcGQvG/YvVs/d1SrICCCg2a11QgbX9RcujpOqCNHOGqtDc6366cvRW0DIvSulUpTym56fd5VhhmrelXq9WgTbemqNdMfXp8a/pxBhlx6UXdJnEY98hA1BGGaTXnQBpHTmY+vn3zD2S6UEYb0tuWhQxM5JR6xYzRPDI2DM3bN4AkqTnTqdOW0oC36NQQUNhlZlqOvAwA/X5gg38+/j7w8vFQ1VKCuMbS/ZKqyjaoRL8LiqiOrBGKjn1aYPIzw/HG909g0tPDrt13G2FL+tJzDd3f0TWK7hXkUlqGUlEoEwClRT+276x8n79m3nbZGDnzu+X45JXpeHniR8gWBkvY6J+5iHhTXZDDFOlMv+vThy9gy4p9WPz7Bvzw35n46MVpeG7Me3hy2H9lR4av/v07KOMBZWfbvf4waCkMMrhSWndDycnMw1E5InwWVs/ZJl87igvVORGY0tmw/VK86QwAWo0GkiTJZfT9/dCgRS1DNetfxePn8X3x2LBoF+haaH1F20iSgwidc0y1RvfqQSFV6xBO33f6rtCSfF//ewYObD8hjP4lVj3Dlh+HRhwf+r1RdgZff2+QI16tBtFo3bWxXKJrhskOHL4BPiAZL3EPT/J07ZYkqXxTt7yn7zT9Jul7TQ4u5HTz9mPf4sPnfsKyPzeDvrN0PHU62z6z3KKIvTZwu0yACTABJsAEqiEBTTUcEw+JCTABJsAEmEClCZAhnTztyxdKxUcTUpVu3EYNkD4UvUCTBRQFffzAWayctUVO5//Wo9/gi9d/k9P8WztpT2qRgZImAgKEIZaKj58XaFJA0pifEKC6lsqZIxew6Nf116IIdWLmx1KFSu6niRSKYDlz9IJVLQUE+SE8OlSWdcU/9YVhrKGaSbjrg70Yfxn5eYXXPznmhQwpSnumyfX0y5lKqzlM3svbE/Q7U6IAOTnY+twTFReGQRO6CYOCpxJVTMrSpL67imUAqEEygB7ccQJ0LOkzl6olkCB+++SoVbW9Vp/eWnRqgMZt6kLrplU8KIrqWzlrKwptHK2qWBFTFcSlOjM1G0f3nDElcdN2jbhXaNiyNjr2bQEfP++b9lXmg75MD7qmV6YNe9alMY+6rx9qN4qFVqtuiqUgr0iOgranns7aNhmVaGmq+GOmHcEokpycLFQZGysxcHcPNznduZ8wwCttJv5oAnKz8pVWMyrvF+Ct+npN5xcyIhtt2EEbyfjYZ2RHPPp/E1Q5UBnUphTtZOCMiAlBTO0I0HIZVMjYScu0GOQq+0rPE5Vtw1j90pJS0DX48M7TWLdgJ8hx+8f35+CzV3/BK5M+xgvjP7xRXpr4kXi2+xUnD5yTmwqPDhHfCS/5vS3/kHH33IlEo01KkiRHxpNh2SBwz/MjZYOy4bO1r/SMvWfjERzZfRpVfQ9Cvwdzv00yjNeoG2ntUCotRyxo6bzv3v5LzmRBz/dKGpUkSVxzvRAufgd0T0IOvi/+7z68/fMz+Hjmy/i/bx7Hk29OkstbPz2DT2e/ig9+/wde/Oh+PPHGnRj9QD+0791cdtyjNug3JT//i3at0eP8qUQsmLYG/3nwS0z931zZKSf9chaKCq/C1s8v1uijVobrOTEBvd47V5tT+QkpJx4iq8YEmAATsBcBjb0a5naZABNgAkyACbgCAZpwoEmA1ORMJJxJxqlD50GR89tW7sfGJbtvKjvXHZInKSitJ62LR5EYVTlG8qin6P1LZ6+AIup3rT+Exb9twPRPFuCjF6fi83/+KhvYD2w7IXvgW/PATROqQWEBqFE3SjZgdBvcFgPu6IJxjw6Sy5BJPdFdbGvRoYEsQynMUYl/pwXfrSv3ITsjtxKtWFeVojvIaEGT6tbU8PTxAK2nD8AacaeTcRfG13Y9m0OjUXd7d+7EJeRnFzh0XIEhfor7p0gwSoequKKDKvgHUcSNMqN7blae00+g1W0aBypqsJLh/9DOU+K8dt7px2lsfHSupetBro0MPcb64G3qCNCx0ds5Eo0myYdN7onomuGKlSTjD12nNi3bC4poVdyAnSuUCOMU3RPRPYelrshOEBweiM79W6FWgxhL4or2k3Naocp02Yo6qoRw03b1MPzu3qjVMEa1E4Cp7uk7JknVd967qKAItBQRObOaYkAGKTLquguDvCkZe20PDPaTMzwobZ8cX8nJh85DSutWlCeDq4+vlxx1XXGfpc/kYHHhdJIlMYfsr9ukBnoNa6+qb0rT3qRtPYx/bBCefe8e/Oubx/HGD0/K5ZHXx6tq01Sl1OQMU7sctr1GnUjQ98LWCtCzZpkJR20v8azk6el+U5fkUDrynj7wULEUFGX82Cyuf4nnUqrs/o+e/enZsLTEeEZxSRLGdPFbo+vZTQO104estBxsWroH3/xnBs6fNO54YaprSZLgH+iDBi1qYfCE7njmv3fJBv0+ozrKyxP5B/maqgpPLw/UrB+NJm3qov/YLnjo1Tvwjw/uw7Pv3C0vbdN9SFvQMg8xtcKF7M3HHCb+kcF//9YT+P6/M/H9OzOxfsFO+d4+7XKWvOSHiWrOspn1cGYCGqlJpHeImzOryLoxASbABJyVgLoZYmcdDevFBJgAE2ACTMAKAoX5RUi6kCob8ykdI6VbnDNlpWxI/+aNP/H5679ixldLMGfKqpvKL58swFf/moEp787CH2I/pb3bveGw3FZZqe1T3dEERUZqNuKPXpTX/zNEhvz22UJ8/e8/MP3jBVi3YAeO74tXFGFEUYqhkUFo1q4+ug9ph1H39sG9L4zC029PxuSnh2GEmMShCXwqg8Z3w51PDcVj/56I+4TM4Du7o6mY5KbICCtQ3yJSWlqGPRuP4sieM3aP9i0UxgJrjBYGJT08PeToCcCwxbVeyZmjUavaCIkIUKU4TfhlZ+RBb2LST1WjCivR95KiuZRUKykuQZoLZQDwlDMAuCsZIjLTsqFz4HGxVtkBYgKRzi/WypeXu5KQhoPbT9g0ZW/59u35vrioBEtmbASlsmUnAHuSVt52qTBg0xInymsqqxERGyqMv71UGWNyMvOwZfk+HN55CmRwV9az/aTJaHjlUjo2L9+LkqulFjvy8vFCh17N0bJzI4uySgXoN3b1aonSalUu37xDA/E9uOYEoNHYzmAfFhlsc6eCKodjokMyjieeT8GhnSdNRgHT8kZx9aJkY5SJZuy62V8Y0Wo1jFXcR05WPii625rfj6XGPb09EBTmrziDkKFdcnA2vHe218at6ypWiX5ftRvHYsxD/dGpb0tQBgC6D1bckJUVUpMyrZS8JkbOuOQ0Td8djwoG82sSlftLbUbGhcHLx7NyDRmpnSR+jzrxvGZkF8gRh7I3VNxHz4wtO6k799N3c9vq/cirIidkiq6nzDYVx2D4TOebkIhA1b81QzvWvF46e1m+f6Q5B7rOWVPHIOPu4YbajWIxSBj+H3xlLAbf2UPOVkLfPYOM0ldq07BUx51PDsUjr48DLdnRZ1QntOzUEPScZk2btGzHhVNJmD9tDX7+YA7m/bxKXgKDsryQ02/5NmhuIDU5E+QARsfGcc875bXi905HQK/3KdDk2+7GyukGyAoxASbABOxHgB0A7MeWW2YCTIAJMAEnIkAe6RdPJ8sPn7T+4twfV2HGF4vl9RZXz92G/VuPy5N0hflFgN684hmpObI3+/pFu/DLJwtBbW1cuhuUFcB8Tev3UmQCTbovmLZW6Lgcv366UH6I3rX+MM6dTERx0VXrG6sgWbthDEbd1xeTnx2OiU8MQbfBbUHbaDKpguiNjzQhUEvUGziuG+56ZjgGT+wOyhpwQ0DBG3q437R0D8jgbIm1gmZvEqUJ5czUbEXHxNPb/ZrxBq77jyKBKBpK7QiShRHW0Qao0KggReqXlpRV2aShIsVMCPsH+iqesM3PKXSoY4aJodyyuVHrOqjfrOYt263ZQClnKXvJwe0nK3V+s6YvW8ukJKbLxv/dm44iQUzmYacPjQAAEABJREFU2rp9e7dHGVmq64RrydUy5OcU2Buh3H7b7k3FtbEH1BihrlxKw9oFO3Hq4HmUllg2tssd2vkP3WfQ/dGls1cs9uTm7iYb/nsMa+/y11GLg7UgQE4AI+/tK2cCsCBq9W66B0M1nfYuKijGif1nkXje9PfMSxi/ycBoD2OnNQfBy9sTlF7eL9DHGvGbZI7uOW2z7B6RsaGqHVXJyFoq7pduUs6FP9B3oXGrOqhRJ9LuoyDDNBUlHXn7eaHH0HYYeW8fDLurlxxh3XVgaznamoy2ZEil86aSNsvL0r1ySHgAyBGi/HZbvE+6kAK6JzPWFj1nEPuK+yianKLIyVGn4j5Ln8kAvGPNIezdfMwqZzNL7VnaX1xUgjxxX21Kjq7hlNXA1H5bbScD+cJf1mHryv2g51Yl7ZJzSce+LTHukYHoN7YLyGFBSX1rZcmBhZa4GfvQANz93EiMur8vOvdridCIQGubADmXk/M/zZfM/HY5KBtJ+XvOrLRczPt5tTyfsvi39Vi/cKe87FBKUgZ0ds7gdNMg+IOTE9DXQJGP1smVZPWYABNgAk5JgB0AnPKwsFJMgAk4OwG9Xhfs7DqyfpAjzC8JYwyl8qcI/9lTVmDeT6uxZu52HN51Cukp2SirZOQ+ebEf3n0Ki35Zj/lT1+LgjpOgiOTK8s/Lzsc6YQzYs/GImKQoQI16UegkHrj7jOwoTyhRpLePmFxS0w+tjdmmexOERweriiijtQFpmQCa1KKUg2p0SIhPxtljl1BaZjz9opo2y9eh43rm6EVhSLG+fQ8Pd9CkVvl2XO09fScaiQlRrZtWleoUSU+ZJ1RVtlElSjWppKmSq6XISM1SUsWhsnRslEbnZKbmKJ4cdMQgyUhFqdDVZgihSOjNK/bi3IlElJXZPquKvZhcir8sN00Rc1fFxLL8wYX+yN8vF8gw4QpI+47uhN4jOsJdGMSV6kupf5f+sRGnD4trl4noS6VtVkZ+1ewt2L3+sMUmJElC49a1MeTOHvJ9hcUKt4EAZUq64+GBIEPfbTBc1UPU6/VIScrEnk1HQfdtphqKqRUhDKf1TO22+3ZJI8nf7RgVy3ycOZqAzDTbXMNjakeCDH9qBpwijGmpoqip64x1yBBdS0VWBjVjSU9Rfo/p7eOBtj2aotfwDvK5ccyD/TFWnBNoiTVasmDC44Nx55NDQJ9Jpl2PZqjbpAaCQv1BBmhLekbWCENgiL8lMVX7ky6kit+j8ecnHz9veBvJOkC/kRp1I9F3dGcEBPkq7rcgrxBr5m3HxTPJdr/fJWd/cnw0pSRdv9U6uZtqs+J2w/X+2N54k6wr1jF8pu8+XW9H3N1bTv2v1WoMu+z6ShlIKNsGfY+pkFMWOQhY2ynNmZw/lQhaDkBfwbBfmFeEEwfOyXMfC6avBc3bzPp+BeaKeRsKiDgjnukL84ut7UqVHFdydgJSgFZbotwLz9mHxfoxASbABKqAQNXcKVTBQLgLJsAEmEBVEpD02tpV2R/3ZT0BnTBiZKRmY/eGI6AHxxlfLsGS3zdgy/K9ctR+Xo4dIgH1AE1cHN51EgumrsGOdYdAGQes1/pWyQAxqUOTQ4+8Pl5OvU+R+qPv7yenlqUU/ROeGCKn7VczuZybla9oyYBbtYOYnHJD8w71MWxyL3nywZiMuW000Xtg23GbOEsY64eM2OdOXDK2y9I2l96vFYZ/SoMaGRuiahzJF1KqJPrGnHJh0cp0JwcAih4x16Yz7fMP8oG3r7KUraXCGFhciawfVTn+es1qoseQtlD779LZK/IkMGXwUNtGVdejaKaq7vN27S+3ilIEq+VLTjADx3cTRpBOitMH68SEODnGzflpFfYKgyid29TqUdl6dM+0dv5O0LnHUluNW9cBRQcqdd6y1G75/VfF+c8WzpXl27T3e4qaJAMfGfXs3Zertk8GocM7T8qpn02NgQyLPYe1Ux35bqpdpdtDwgMRUztCaTUU5hfhzJGL0InnE8WVK1SIqR2OoLAASJJUYY/lj6VXS3Hy0DnLgg6QyM3OV9yru4e7bCxXXFFFhbTkTMW1SD+6HzdUdPdwkw3jFCHfoHkttOnWBD2HtUf/MZ0x4p7e8lIGk54ahvtfGoMHXh4jtvWRn7NMOSZHxoYiMMTP0LxNX2m8OnE9Mtaob4C3SWdpyiRHz4btejUHPY8Yq29uG2VTosx3hXY29NL9tLnMQFo3DcIUZiMzN66K+8gIvuzPTSDjv9LrvIeXO0Y/0E8OBrBX1H9Ffct/liQJ5KTSrmdTORvAmAf6o1aDGGg0mvJiJt+Tg3BEdDBomQWDELU3/vHBmPzMMPl3IUFC4vkUHNpxEusW7MDiX9fjr2+XYdpH82SHgF1inuXKpXTY2FHYoA6/OjEBXUlZfSdWj1VjAkyACTgtAeuu0k6rPivGBJgAE3AQAUnv46CeuVsTBGii4sjuM/jz66X49o0/MefHVdi++gDijyXIqed0Nph4M9H1jc1lpTpQ1MRy8VC/Z+MRFFciEtTL20NM/DSQH4Qbt6mLmvWjQeki/YN85QfvuLpRaN2lMSgCgCIBoOAfpd6noqCKUVE3dzc0bFkLfUd1QlTNMKMy5jaeOHjObsbmMjFxRZMH5vo3vs/1t9J3JFZ8P9SMJCs91+ETKuFRyhwAdOJY5+UUikn2YjVDrvI67h7uYmJU+S04TXZVubIqOqTItW6D28rnBhXVoSvT4fi+eNmBi5yV1LRRlXXI2evQzlNV2aXJvrRuWvHd0prcb2pHRkq2ME7pTO12qu0UOaZEIXIGy88rUlKl0rJklOkrjDqUDcBdGH2UNEjns4QzyZj/8xosmbHBIec1WqJnye8bRd+WuTUR9yd3PTsc9o6WJCfLwgLXOMeXP951GsfJSy3VaxpXfrPi98ERgbDWwKK4cQdWIEPftlUH5PO+KTXI0Nm6axNTu6tsu2+AD2JqR6pyRNi7mTIcGI+oVjIAL29PkOOvp3hGUFKPZIuLS7CvilKsU39KitLzOrVNDCJUOrtSfSWF7o2VyJMsGTjJ2EnvzRWSCwj2AzkL1GoYA8oe0q5nc/Qf2xmTnh6GJ964ExXPHz5+XgiPCQYxMNe2mn2pyRmgpdr0euO1SVf6LRjfCwQE+aFD7+by99SUjLntpw9fwLyfVpkTqfQ+ijY35zhM91IRsaGV7sdYAxSksGX5Ptn4Tw5QxmRMbfMUxv/JTw1Dl/6tYcoxxFRdW2+n61FoRBA69m2Be/4xEi07NwTd/1vqp2aDaFR0YqJ6sbUj0KFPC1Dww5BJPeS5DmqL5lbo90fLONISYRsW78Lcn1fjh3dm4of/zsSS3zdg/5bjoPtYkldfuKYrEJA0mmhX0JN1ZAJMgAk4GwGNsynE+jABJsAEmAATUEKAUsLNn7oa7zz5PcgzfNuq/XL6QIoeVepVr6RfU7KUzjT9SjYW/bJOPJAes5uBm/qnSSOaFGrZuRF9tLqkX8kCFasrmBF0c3cTD/2N5MkIH18vM5K37iouvCqvA3jrnspvockdVWOsfNcOb8Ev0AextSJU6UETf6UllZ+kVtX59Uo0qXn9rdUvV4uvgpbNsLqCAwUDgnzh7aPst0LqXhWT9/Tq7EWSJHkiu8/ITvDx91alLp27D+86LTtyqWqgCisd3XPmxsSj9/VJ+Srs/qauKDW0v/j937TRig95Ofl2T7lrhRpWiZSWlFolZxCi71JupvLoUkN9Na+SJIEi2vqN6YLeIztaNSlesR8yEqybvxNf/t9vuHg6qeJuu3y+WlyKeWJifdGv65CRlm2xj059W+LeF0fBXoaS8groyvRmjcQke7WoBGRQpvfOUsRXAbUaxspGjbpNaqhWi37XZHBR3YATVtTr9CCDjqV7NfoNOdrYRfg015cBCA4LoI+KyrkTiTeuE4oqGhFu1Ko2yABsZJfZTcQ7NTkTp49cMCvniJ1Kz+ukIz0DeXi601u7lwunEhVdI7VaDWrUiVStF33XyHkgPDoEjVvVwcOvjUOz9vVutEfZKMIigyFJ0o1ttnpz+WIarop7alPteXl7wBx3SfxO6jSKRed+LREQ7GuqGZPbyQlu+5qD2LXO8vIzJhuxsIPuC0w5lEmShFrCSK3Uec9Cl/Jueu7dvf4Idqw9KBiXyNuU/KEMEWQkpywASurZU5a+C5TVYuKTQ9FjSDuL9zsNW9D5y9uoSm5uWjnYoe/oTvI1k77n5QVpjoUYZqbmgLKFkfPtytlb8dvni/DhP37Cf5/4Dn98tQSbl+3F5YS08lUtv2cJlyAgQdMU/I8JMAEmwAQUE2AHAMXIuAITYAJMgAk4mkDShRQs/m093nz0G3z26i9YOXub/CBI0aL0UO9o/egBlbzVKV0dpYamz/bSiYy9rbo0VtQ8RXbQJCBNliuqaEKYJkna92yGOiomty+eubZ2tommVW+m6H9dmbKI1tLSMjjD90f1oK9X9PTyQHhMCGjy8Pomq1/KSomZ3mp5ewjG1YtW3Cxl23D21OCGQVHEFv1mDJ+tfc1MybFW1OFyWjGJ17RdfQwa101xGnSD8hS5vVNMkn780lQUOWnkL00gL5y+9oZhQCMmjrVarWEIVf5akFsoR+4p7ZiMpva8TinVx5byNC4yKNiyTWvakiQJ5AQwaHx30JIAlDbZmnrlZYqLruLs8Uv45OXpWCC+Z3SPU36/Ld8nX0zFT+/Pxtr5O5BDDhNmLgM04T/inj64U0z4UwSgLfUw1VZOVh7ycwpN7Za3UzaO/NwC+b0z/SFjHkVtT3h8CMgwpkY3SbK9oU+NHrasQ5maVszcfOP8aaxtMrb3HtHB2C6HbIurFyVnAVDaOV3PKJ210nrG5Glpiai4cND3yth+c9uyM/Lk5UXMyThiHzltK+mX7qHi6qk3sCvpi2RLFDqeQfxcKaqZ6la2SBoJlOp9xD19bzRFy8QFhvjf+GzLN5npOSi9Wma0SbqOUQYAS6cjugfs3L812nZvCq2b8ilnehb789ulsEfmK7rfoesd3RsYGySNTelSZMbaqbiN7kNOHTqP1XO3Qc3zd5+RHdG6WxPV99QV9bHlZ0mSEBoRiAlPDEGz9vVNNk33DuQIZ2kZNHqObdejGfqM6gh6ZjLVID3nk0NAXk4ByCkgIf4yKIPRH18vwduPf4dXJn0sZwnYuGQPUpIyzDoRmuqDtzsXAb1OF+pcGrE2TIAJMAHXIKD8bsw1xsVaMgEmwATsSkCvh5tdO+DGZQL0cE5RIYX5RcLAfxkrZ23BB8/9KEf7L/5tA5LOp8gR9vQAKFeo8Eej0chRCkGh/ugyoBUefGUs3pzyFKaseuum8v5v/8Ajr4+XI/VostHD0x2SJFVoTfnHgrwieUmCnMw85ZWtrEFjDAkPQFhUsJU1roldSUhDdkbutQ82+EsG52bt6oEcEpQ0R4yUyFsrm6dineiCvEJkiYkva/twZjmKFgwOUzc5qCszY/mpglcOZMUAABAASURBVEHTkhYarbJb1KvCUJablV8F2tmmC5rQUjopmp6SZZvOq6gVmuCjSCVKZatVeDwNKup0epw+fBHf/3emOF/lgT4b9jn6VS9027BoF26aoBbXDZqsd5RuZKSgiXOl/VOk1DXnH6U1q1Ze7fHPEeeGlMSMqlX2em8UATlsci+Mvr8fwqODoRHGnOu7rHqh+yByNFn2xyYxof2tnO6WvnNXi0sqNZlN7dL3JS05E4t/XY/P//krDmw7Id9TmVJMo9GA0lRTut/BE7uDjEGmZG25nXS9WlQC0tdcu4X5xciz4CRgrr4990mSBDJ83PHoQNkJQFL4PbCnbo5qe/PSvWazUQlkGDqpJ+h75ygdK/ZLxk/6HVP2q4r7LH2mDGX0XbYkZ2m/JEnoPrgtPLw8LInesp+eqcip6NQh58oCYCkLxC0DEY9oWm3VONuJZ37EH7t0iwrmNpButRvVMCeiaJ8kSaDnU3JAoYp0XQkM8aO3Ni8piemg64uxhj083EHGWWP7Km7z9HJH7xEdUbdxnKpn6oLcIvz22SJxTretU1dZWRnomlpR3xufBesalcjecKOdCm8yUrKxfvEuqJkToIwElAlFTeaPCmrY9aNWq8GDr96B6JrhRvuh7f5Bvkb3VdwoiWvkoAndUbthbMVdZj/TfSLdz9K5Lis9F3s3H8OMLxfjv49/h/OnEk3V5e0uQkAvSS1cRFVWkwkwASbgVASUza46leqsDBNgAkzAgQT06ODA3qt112S8oEheilA/efAcFkxfh/+98LOY+P4Oc39aLUfDlVpIUa4RD42UCrlVl0byunRk9H/g5bHo3L8VYmpH3MIvNDIIHXo3x+Snh+Htqc/gvhdHg1JskiFSkqRb5JVsIG/09Qt32dVwRQ/TdRore0AmA0K2jR0TKDIhOi5cTPQoIWQfWYruUNqyXqevlEFFaX/2lPcL9EVQWKCqLuSsFcK4qaqyDSrRT652wxhFLZHhR2kEmaIObCxMTjvWTqIaui4RBj/De3u+0jmYJuNpklKno4wQ6nsLiwrC8Lt6oX2v5nAXE8dqWiKDyfF9Z/Hlv37Dif1nQdE+atqxZR1dmU5Oo0yRXKSfoW1KjRsSru53Z2jDUa+52c7vQJMQn6wKT5EwDOdk2c8Rz5JS7h5u6DW8Ax765zi06NQQapfGoOjdRcJY/8HzP2L6x/OxZ+MRJJ5PQWZaDvJzC2WjDTmmGNOHvqdk1CHnODJEnDx4HgumrsVnr/2Kxb9vkNswVo+20UQ83VO16d4Ej/7fBFDqfxoT7auKQpF9V4RRylJfWek5IOOVJTlH7qf0x6Me6Cc7AZCxxFpdNMKwgsrdjlrbVZXI5eUUYNlfm8z2FRjij+YdG5iVccTOmg2iERIRoLjrpAupUHNvaqwjOo9Ex4UZ22VxG/1G9m85Jp8vLApXkYAl556Kari5ucmZriput8fn/NwC6BXeC107Z3rbQx3QuYAc2/1ULPdjSSG650s8lwLKPmNMln6T9MxsbJ+xbfTM3WNoOwSHBxjbbXYbXbMunE4EOb/RtcussIKddA+Zftm0Q60kSYhTkYnMnAp0X717/WEc2XXanJjRfXScB4zrVmXfd6NKKNjo7eMpz6N4eLrfUquWeLYLVOi4MvGJwaB761sas7BBkiSQw0SUOE9G1woXxzQK5HxtvBpvdRUCYopP3YXPVQbIejIBJsAE7ESAHQDsBJabZQJMgAkwAesI0AM+PYynJmXg3IlLoAiZ2T+swKcvT8enr/6CVbO3giYjrGvtmlRgqD+GCaMTGfJpolrJZLunl4fsDPD8B/dh1P39QBFblZ3oXjt/O65cst9adDQxH1s78trgrfxLDhZZwmigt6GhNywqGHH1o1Qb+qxU3W5iBXlFIAOL3TqowoYpMlPpJEsVqme+K2HkULp8QcnVEuTnFZpv14n2ugtjuEaj7Db8okrjp9Jh03mYIu7J4So3q/JG4YjYEPl8TMZDDyMTgtboR9eJhDOX8dvni7BxyW45lWdpaZk1VW0uU1pSinMnE/HXt8txU0py8b1183AT5z83m/dpbYPkmFBWps5p48KpJGu7cZhc4rkrqvomw3DCmWQ46jtjUJruJyjb0JA7e6BWgxhVy7RQW/S927PxKH76YC4+fnEqpn44Fwumr8XmZXtxaNcp2VGGnGXKl8PC8LB1xT7M+XEVprw7C5++Ml1ORUz3XtSmqeIlJvMp5fiYB/vhvhdGoaYwfpqStcd2+u3T/dOl+MsWm8/JzBP3i1dA2QIsCjtQoGnbehh+d2/QsgDWOgFQ9K9Wo+ya4cAhmu26tKQMS37bgOx081mo2vVsBnJwNduYA3bWqBuFYJUOlrs3HLGJxhRdTd8hd3HNUdpgydVSnDhwVj5PkMFXaX17yCdfSFXUrEZYgcjQqKiSSmHKklImL49lfQN0f0fZUqyvYb2kf6AvwqNDrK+gQDInI8+k8Z+a8fByh1JjLP2OW3dVl7q+uKgEB7YdF+UE6LxBOlS20HIcBWaeF+g+tUZdZc/UlnQip5tVc7dbErtlPzl7tOjYEPWaxsHNTXvLfmfdQNe2pu3q3aQeXesoA4Cvv89N2y19oPNt+97NLYndsp++pz2Gtsf/ff0Y3vrxabzy2UOINTVXcktt3uCsBPR6NFivX++4By1nBcN6MQEmwAQsEKgeT5EWBsm7mQATYAJMwPkI0ARU4vkUHNl9BusW7sQsYfT//u2Z+PObZdix5iDkdNd6dXoHhweiQfNasue3uhYAmlzqOaw97n5uBNr3aqY4tX35fmkCY92CneU32fQ9ebRH1ggFvVrbcFFhMS5fSjc70WNtW+XlGrepK7h7l99k9r2nSoOg2UZV7qQIE3stSaBSJdXVfHy9QJOEahqgSRpHRhpKonOa8FGiO2UAyLiSbddMG0r0sSRLTkoeYiLVklz5/cVFV8t/tNv77IxckOE/SZyfiwqKbdJPVFwYKA16627qJoENSlBmgoW/rMPM75Zj/5ZjIF3JQGjYb+9X4kGG1AXT1uByQirK902Ts/52iMhTMqbC/CKoPYcd3qk8Mk2JbpWVLcwvxs51h1Q1Q45dezYdxZkjF0H3HqoasVElD3HNGzS+Gx765x3oP7Yz6jevKa6ZXqpbz88tBEXzb1y8W/5dfPOfP0DOkxXL1/+eId9fkZMlpQC31KF/kC8ataojdOyC+18cDZpIJ2cAS/VsuZ+cWWh5igPbT8j3K5bapmN7bG88Th0+DzLyWJJ35P7mHRqAHFUpIpLuN2HhHzn1ScLoaUHMJXafOnQeuzeaN4STYZsMX27uzjfPHxIRCHJsc3PXKua9V5yH6FymuKKRCpQFoHXXxkb2WN5Evys6n6ZdNh0JbbkV20jQvXdRobL7GzKM+gfZJwV+xVFRtjSljhL0mw5QGOlcsV9Tnymqme4hTe2vzPa0K1kw9/2kvv0CfRV1Qb/lAXd0kY3YkqSoqixMGWs2LtmNi2ds46RYXFRidumRqLhQuV9b/SktLcOaeduRn1OguElyrKffeLCKDAqKO7NhBTrO7Xu1uKlF+t7QuVPNeXPguG5Q+szk7ecFcuSwZm7kJkX5g9MTSL1wNc7plWQFmQATYAJORoAdAJzsgLA6TIAJuAoBPaefqsShOrrnDJb/uRlzpqzEH18twfypa3Bw+0k5BS1FMFaiablqbmY+UpIz5PeV+UMTOLF1IjH6gf7oOrC1aoMq6UBRP5TylN7bo9BkUGSsskkLiqYk44Et9WnQrBb8g3ysbjI0KshqWTsLyoYzMijau5+qaJ8mPPwCvUFRSEr7CwoLEFVUzNKJWjb5X3QdLOugrDVyainMK1JWyUHSZNRQemzMpSy15TBoIp4m5IuLikEGOFu1HV0zTF4OoOfQ9qDlVdS2S0a+wztPYfaUVVj0y3rQudXeRgziQAaTDcLIuuiXdTh9+MIt0Wh0TK/9dtSOrPL1yNBtKarWVC9H954RE+zJpnY7bDtdN+OPJYAy6Zw6eF61HtTGol/XyVmFyMlw/9bjskNA/NEEUCGjeEpihk2/8+aUlZ1i7uolLz00eGJ3eWkASuus9Lxgrg+l+7RuGoRHB6N9r+ZyhPrkZ4Zh5L19oCTls9I+SZ5+X+dPJmLv5qPy75l+07vWHcLKmVuwYPpa7Fx7CNYa9C+dvYzVc7dj2+oDoGNOTkN0zqB+nK2QEwDxJScAZ9PNXvrIkbBztgpjWKHZLqJqhsspr+k+3KygA3a6uWlRt0kcKPuW0u7TLmfimDjXKq1nSn7UfX1Bzymm9pvaTr+5Y3vjsU/85grzHXvfRAbe8s50pnQuv50cAAJDfMtvstt70k/psyllsQoM8bepTm4eWtRpXAN03oirG2XTtg2N0X2mue+Dl7cnyLBqkLf2la4hI+7pg4Bg5Ux0Oj0oQ9HWlfuRkZptbZcm5ShjWI6YJzAlUKtBrKldqrZfir+CXesPK65L574GzWuKc00NVc9yiju0YQVJkoTeseJ4/+2kQ8b/gOC/PyvpLiouDM3bK1sOhq77+TnmrzPXdeAXFyOgLXG/2bvExfRndZkAE2ACjiCgcUSn3CcTYAJMwNUJ6IHa4H+qCNBk7NyfVmHJjA04vu+sHEHZrH19dBvURp5wHvvQAPQe0UFOjytJwhKoohdaD/fiqSSbRfqRMbLvqM7oMrAV/FRGeFK6waO7z6gYjXVVgkL8QVkArJO+JkURrOYmeq5JKftLUWrRYuJWjiK3oqq9JrGs6LqCCEAscjLzbtnuqht8/Lzh7eupWP2AYF+o/Okp7stUBZooMrXP1HZyZsmxQcp6U+3bcruvvxeURsFQZHdBrn0ns2iSm6L/C/OLQcbk0qtlthw2osQk3vB7estOVdG1wivVNi1hsnn5Xsz7aTVm/7ACy/7YBDLiUpR+pRouVzk3O1+Orl41e4ucpWblrC1IPJ9iNNMEGYVsPeFfThWLbwuFEYfGTwYmi8JGBKj+7B9WYsfag7hC2WEURmQaaVLxJp1Oh+SLqVgxczNmfb9CLqQTOQuumr0VZLRS3Oj1CvTdpgwAS37fgDk/rgS1OXvKStwoYux0fC+L/q9XsfsLGfsp20n/O7pi/KODMP6xwRg4vhuatKkLupZKkrp7ICWKkw4h4QFo1aWRfA9GOox7dKB8H0bXciVtqZVNupAijvkWcUxWQT42dHx+XCUb//dvOS4751nbNn1Hju+Lx8Lp664dW3FuMHyX5oo26ftN92PWtmdvuabt6oPue2s3irF3Vw5vn5aeWjlrK84cvSjOoeaXKqnXpIaq+5eqGmTtRrHiN+qjuLuyUh22rNh3iwOZ4oauVwiPCQE5EPkrjMqm6nTPREZVcmiz1sGG6tm6yNds8WCtpF16xggKJWdVJbXUyWYKo3OZuDYpqR0WFaRE3CpZyuw1QFwr+o7uBHtFhKddyRTPQsYzP2ndtPAL8oGXt4dV+lYUatCiFgaNaDiSAAAQAElEQVTc0UXVMknklHpw2wnQ9aC4UFm2iPJ60H0A3dsWm8moZWuHrNVzt6majyBjed2mcfCvokwX5TnZ4r23jxfi6kXdaIqWxKD5lBsbFL7pNbwD3N3drK5Fz0zJF1NA51zzlXivqxHQ63T1XU1n1pcJMAEm4GgC7ADg6CPA/TMBJuCSBCRJ8nBJxZ1AaYpMrtUgRhj824rJ7kG49x+jQBPfI+/rK09iDRzXFRQlMOnpYWICuqMqjUtLSnElMV0YsMyvL6qkcTJI9hvdBR17t1A9KXlo50klXSqSpQwAEQozANBkLBn7lEbeWFIsrl40NGKiyJIcGcvsNYllqe9b9osNFC2QnpJtMTJNiLrE/x5e7nD3tH6yxFkGJc6vchSqUn1oEtneBnKlOpmS9xOT9ZQW1dR+U9tTL2ea2mWT7Xm5hXJqVDIGFOZTBgDbOgCQkr7+3ug+uI0c+dx9cFuo4UDtGApFhFE093JhNP7r22X45ZMFoCh92nbp7BVYO1lM2T+ShfH38M5T2LR0D+b9vBrTP1ogG6FXzNyKI7tOgwwmhn4rvlJqd6VOWBXbUPNZp9MjJSlD6LwXuzccBk2Uq2mH6pw8eE42nP7+xSL8/L95+PG92TeV6R8vwPlTiSRql1JcWIJ9W45h2Z+bQSlzqWxffS2SmzJTmOuUJpZjaoXDUOj8Z0yeDMQ5mfmg69+5E5dw9ngCksUkcVFhEUpLy0DnH2P17LnNTVwvyTmmQ+/m8n3Q+McG44GXx2DcIwPl7EM160eDHLpspYN/kC/qNYsDTajf+eQQ3PvCaNzx8EBhnOmK1l0bIyQ8sEo5kKEgIjYEfgHe8PbxlIuPn9eNY2k4pqZeKWtBRTY5mXk4eyxBfJ+OY+OS3fL3iQwxGxbtwuWLaRXFHfqZllq488mhqCuM3sYUoXOkRiMZ2+Uy2y5fSgM59uzZdBRXi0os6h0svoOUVcWioIMEIsX3lQoZopWoQPfbCfGXcfrIBSXVTMrS+apFxwboMbSdIuOYoUFy9lr212acFedCMo4atlflK12/iIuSPikDAJ3HlNRRK0tOdbpS8w4rFduOrlk5B8eK7dFnMsDTPQZF09NnexTKIFRswsDuKZ4p1DialNez+5B26Ny/VflNVr/PycrH5mV7r31XxX2P1RXLCV67/pt39K7VILpcjcq9vXT2Mg7tOKGqkZjaEWjUsjZc9dyv0Uqg53wavFarkTO6kFMDfVZTatSLRFz9KKur0nNMSlKm/ExjtpINd9LvZ+mMDVg9Zxso2yVlsLJh89zUdQJ6aOpef8svTIAJMAEmYCUBjZVyLMYEmAATYAJMwCYEKGUmpawcdX9fecKqabt6oIdcmrwnA4phUocmQofd1cvkhKglZSiVL01sWZJTsj84PAD9xna5lp1AxWTs+VNJSrpTJEsTxDQJ7i8m9q2tSJOwiedTVEUmmOuDjic97JuToX3NO9SvtPGP2rFFMbSRnZaLrPQcw0eXfvX08gD9ppQMgia03dwc7zTgI4zEFAGrRPe8nEKQ0UdJHUfJasX5gybulfYffzRBaRVF8pcvpOLcCfsZeA3K0ER2w5a1MeLePiBnrxp1Iw27VL/SpDWlEd+35TjWzt+BWT+swM8fzsXnr/2Kn96fA3IOmPndcpQvM75cjK//8wc+fmkavnnjT/z0Hsktx+Lf1mO9MBQe3nUKCfHJKMwvsqgXObfVqGP95KTFBk0IkIF/kzBoUlQzjemTl6dhyjuzsGrOVtnxzUQ1qzdTlp6TB8/jwNbj2L3hyE2FUudTtKjVjSkU9BAGhiZt6skOgl0HthHG72uFoh7HPzYIE4Wxmspdzw7Hc+/dg5c+fuBGeeLNO/Hwa+NulOffv/fGvvJyxt4/9+49eOjVcRhxT29EKHSkUzhEi+Jk+KbfQ8tOjWQD/ej7++GBV8bi2XfvwtP/vUt2mBw4rpvMhrInkUNlXL0oOdKu4mudRrHCoN9Elh02uRcmPD4YL/7vfjz99mTZ+ZLG221wWzQV92FRcWGKrxcWB2OlQGhEIPqLe6sHXh574/iVP5aW3j/274k3jvUz79wtxjbyxneFvi99R3eWGXQf3E7cd7ZHpBirlapVmVjdJnGY+MQQ1Gsad0ufdO9J93i37HCBDRSFuWv9Icz8djl2rz9i1bmUhkXPApIT+zyQcwL99tw93UldRYUyUGxftd9m996Ubr7b4DZo36uZIj0MwueF8X/pjI3IyrCd07ShbWte83IK5Gxw1siSDH0vKmuIpnasLZmpOVCaAcDRywFZO7bychQZn5WRZzI7B12f/QOVZ70o3wdd3yjLDTm1ld9u7fvkhFSsX7gTGSlZ1la5SY4CBJItOIBF1gi7qU5lPuxadxjFVjg8VeyDnt0oO1BYVHDFXS70WYJhLoCe6ULEHIrSzGco98/L2xN0z1Nuk8W3lCmMsh2aE7TVPnJiSk5Iw+q527H8r8348+ul+OpfM/DbZ4tAmVbI6ZRkbNXf7dyOBD07ANzOXwAeOxNgAqoIsAOAKmxciQkwgduZwF+nVje5ncdvi7HTxAitdUsPuObao1Tkox/oZ07E5D6KNrp09orNU7+FRQVhwLiuoJT7Jjs3sYPWJ08SBncTuyu9OUxMFFCmAiUNUTRnsZlUiEraMsjSBJEkWZ65bd6hAdRMnhr6MfdqiDowJ1Nu34236WJSKSM1+8ZnV37jQ0sA+HgpGgKlmqSJd0WV7CBMk0bkFKSkafp95YmJZCV1HCVLk2FkQFDa//6tx5RWsVqejNwnDp4DRUNbXakSgpIkgY5xp74t8di/JmLkvX0QGOJXiRavVaUJtsKCYqRfzkLiuSuIP5aAvZuPYcvyfXL0GEWQGcq2VQdwRBj5Tx06D3IeSDh7GanJGaCJcHIouNai5b/0faUJbf+gyk2OW+4JOLL7NFbO3opNS/fIYyKD/MUzycjNyofeRFRcncaxMFUataotG0X7juoEc2XwhO548NWx6NSvlTVqqpIhjrUbxsiG+PGPDhTG7mtl+N29ZGN4jyHCgCsKOQeQ0ZqcSAyldsNY0IS5odRvVhOGfZZeKc0uGd3pGlqZCWpVgzZTiQwudL8UWzsCZCCma2avER0w7K6eMhvKEvDkW5OEQf8uo+WJN+7EPc+PkGUHTeiGnsPao1HrOuK7UAMUoUrReM5gWJY0EkiXGDFOw/FT8kq/PcMxbt6+PijC1PBdoVc6t9D3acxD/dGxTwtQFhIz2B22q5b4DpOTRt0KmQDoPKnmelFVA6FzJ51T1wnDnKGsmr0N3/93Jj564Wf8JYz/J/afRVFhsdUqHd8bbzbjitUN2VGweceG8PLxVNxDaUkZzhxNADmYKa5spIIkSQiNDJaXD2ndVfkjKmWRIaevXz9ZqGi5DSOqqNqUm5kHvZIlAGi8EYGq+lJaKT+nUBhwrwJK9BOdkPOVeHGp/2mpA7qPMKW0p6cH/AJ9Udl/5Kw+6v5+oIAApW3RPQ5FVpNBlbJ+Ka1vKQMARf+7e9jGCbpYGP73blF3zx4U5o8GzWvBGZ7HlDI2Jh8UGoBQMUdhbJ+12+jejBwjlXxv6Jk+0fy8i7XdW5STJEl2xBw6qSd8/L2QkpSBcycuYfuag/LSRp++Ml12Np4/dQ3ovp2+HxYbZQGjBPTQtza6gzcyASbABJiASQLsAGASDe9gAkyACRgnoJH0Ecb38FZ7EKjTqAZadm6ouGlK/UaRm5lpto3mliQJzdo3QJO2dUFRrEoUI53s+SAaGhWE0IggJSrhwqkkq9KxKmlUkiRIFirE1A5HbJ3IG9EBFsQV7w6LClJQ529Rin6l8vcW132nEUYVSRQlI6DoV5pkUVLHHrI06RUcFqCo6bycfGG4dUwEmyJFhbB/kC/cVSzPcPb4JWSl236MtPzF3k3H5Mj5suupbqNrhasybojhKfqfJlspre2QO3vg9a8fw5gH+8nGQNjwH517KXK+YqFxk/Gjsl01E0bHCU8MgSRZOvNVtiegceu66Dm8gzDixqJt9yYYcmdPuYx9eACe+M+dePbdu+Vo6I/+eglfLnxdLi9+9ABMFYqYnvTUUIx7dJDZMvL+vnKEaYD47lZ+FKZboN++j58XfAN8bhSKcPXwdJcj1OmVvjOSZH/WprV0zB46p9P4iQfxIaM5nSeDwwNgrJDzAJ1rSJYMlVTXMZpXXa90zSNjOY3VUG58n/y9Qd+dqtNGWU90fGs3ipWzIJDDRoD4rdEY2nRvioCgyjtHKdPGemnKlvLnN8swZ8rKG2XBtDVyFhG6583LLgAZ3qxvEThx4Cx+/3wxki+mKqlWpbLkNBSg0umL7jPJiEkpo22hNH13YmpHYOR9fUCOCUrbpGvkccH8w+d/qnLm5HRLhl0lOtN1Qom8WtnszFyQw4bS+mru75T2YWt5+p2SI6ipdum6o9TJ3FhbGo0GDZrXRP87uhjbbXEb3bfRUi5njl6E0u8NHcvUpHSTfdSsH2Nyn9Idpw+dR75Kp+TAEH/UreAIprR/R8vrdDrkZObJalD0Pzl+yB9U/pEkCYEhfiCHTWuboEyHqcIQb9o53NqWrJMj50LKFEn34q26NJYrlZaUiu9BIeicf+bIRTlb1xev/4bX7/0M3/znD6yctRW0vdjE0htyI/znJgLiPi/ipg38gQkwASbABCwS0FiUYAEmwASYABO4iYCbE6THvkmhav6BJms79GqhyrBC62ymX8m0OSGNMKr2G91ZXqdWSeM6vR6U+lNJHSWyZPwPiQxUxIqWSaBoV4qaVdJXZWTFMzyad2gIfzG5XZl2zNWliVlYax8q1xBNLBGT/NzCcltvn7e1G8XIRjZHj1ir1YCMV0r0ED8v0HFTExWkpB9byEqSpObrKU9Ez/x2mXgtrbQaujKdnIL4SmI6/hLGm5nfLbspPbNG6FjpThQ0QA5VZMwkg/YbPzyJyU8Pk6NpKAqa9kmSpKA1O4kKFcjwQAZGTy8PtO7aGC9/8iAoNTtlPrFTrzc1S8bMQeO7yQb9B1+9Q3aYIKcJitBv072JOLc2kCPfA8UEMqVMpUJGRHOFnH4sFjctNBrNTbrwBybABGxLQJIkhEUF446HB+LjWa/g68X/kjNzeHgpTzWPKvrXuV8r2TkoJDwQdG6k5yQ6n7h7uMv3E+XPPe4ebkJGe1PRXj+3SBrphsY6nV7OdvLGw1/jn3d/io9e/BmfvfoL/vhqiby2clXes95QqsIbSZLQtF190DWhwi6LH0l/MvpsW7UfdC22WMEKAUmSUKNOJMY+2F/oVQ9Kz9dkTCWHiy9e+01mT04BVnRbaRGlziEaMc46jWtUul9rGkhNylTuJC2+xvWa1rSmeaeSyUrPATkBmFKKftPkSGZqv5Lt1A5lY2nXsxkkSQBTUlnI0r3+rO+Wo7DA8vJMQvzG/2VlZchMM+1EGx4TckO2sm/ijyeIe/Uyxc3Q+TKubpRdn5EVK6WiLUEOSQAAEABJREFUAp3XaFkR+t5E1QyTr2sqmrmpCjkztujYQNF3hoJBEs+l3NTOjQ92eEPPrxTg0KRN3Vtap/M+OVmTMzJl2zi44yTm/rQK/3vhZ7w44X8gB6xZ36/Awe0n5Iw5JFdaUgaqd0tjt/cG6a9j65vf3gh49EyACTABZQR4FkcZL5ZmAkyACaCsTO/DGKqOAE2s1W0aB4puV9orTWRR9FFpSeWNZRX7jqsfrTgzAT0MX7mUVrEpm36OigsDRQUqaTT+6EUxAalXUqVSssHhQWjdpbFd0/D6+HrBz9+6n2rFwZw9fgkpiRkVN1f7zzRp4UwZAChlpFLoFOVRkK9sQlBpH46Up0mgQztPYcZXS3E5IQ0FeUXimqQzqRKdc2gCiSJLaMKUonEoCoWcoyj9/c8fzMG7T36Pzcv3wpnSUfoH+aL3yI7493dP4LUvH8Xgid3RuHUdUPSZX6APPIXxXaNRPmlsEpSJHWSsoolq/0BfBAvjVly9aHTp3wp3PTMMb//8DCjFeoMWtUzU5s1MgAkwgepPgDJiPfjKWLwz/Tl8ueBa1pHP572GN6Y8KWcjeenjB268Pv6fOzHxib8zjtzxyCAMntANHfs2R4sODRBbJwIRsSHyuT44PEBOE07XpoT4K/JyLttXH8CONQdBjquOJksGcroWqb0SUbQ1ZQHYtf6w7Ixnq/GQA+zEJ4agbY+m8Pb1VNwsReT//MFcrJi1BTlZ+SCDleJGFFSgTGQ6nen7GGNNabVaY5ttvo2ctkuF0VhJwwFBvkrEnUKW7i1TkzNvRGwbU8o3wBsRNjSQk6MTLTtE31dJUv4runwpHX98vVTRb4ciwuk+2Nj4aBstAUCvlS30faalpcipXGlbXt4eqNXQdpkIlPZvK3mtViN/X+o3r4XmHRrapFm6J4+tHYHAUH+r20u/ki1H39N3vGIle32maxY9cylpn57VaMmyNfO245s3/sSzo97D5//8RXYQiD+aANqvpL1qLauHpPHQcRaAan2QeXBMgAnYmoDG1g1ye0yACTCBak+gDJ2q/RidbIC+/l5o1bmRKq3ImJuTma+qrqVKvYZ3UJROlh4+6aHQUruV2R9VIwwBIcpSxVIaRZqsqEy/5esWFRZDL/4rv83w3s1Ni/Y9myEyLtSwyS6vGjcNaFLJisZvESHHkbTLGdDp9Lfsc6UNZWU6MQbrJ1UpDXtgsJ+iyAp78aCJo0CF32PSJf1KFrLTr6WcpM/VsdCE4vZV+/HVv2dg0a/rsH/LcdBEY8Vy8uB5HNh+Qjbu04QSrTv5yycL8ekrv+C9p3/Ar58txD5Rt8hE2klJGNglSfmkrK2Z02TfqPv6yqntn3//Xkx6ahj6ju4kJhQboE6jWDlLAE0kh0YGgaLjqXhYiJaVJAk0yUqyPv7e8mQi1ScHKjpv1GkcK0fRdxbG/oHju2GSMPg/885deOWTB3Hfi6PRbXBbkHFKkhzPx9a8uT0mwASYQGUJaITxh87LtcU5unyh6M1ew9vLWQ3I+NdPnMtH3d8PD75yh5xJ5Y0fngKVf3x4H55++y5MEIbs8Y8OAjmB9RjaDn1GdQKdl4MUGIAqO5aK9SnL0MUzydiz6Si2rtwHuteqKGPt55SkDCz7YxN2rjuE7Ixccc9mm/vO6JrhmPj4YPQSzynkOGetPgY5Ml4t/2szfhP3CUf3nkFudr7NdDP0Qa+lpRTdSu+sL5IkyQ4i1tdQL0nPA8Um7pFMtRojDJSm9jnrdnImpWNuSj+NRiM7Xprar3Y7Ofj3GdlJ8XOrob9d6w6DHGjI2dWwzdQrPYNfuWQ6/b+HpztqNrCN4T0jJVvOpkB9mtLH1HZvPy+Q0dzUflfZTuOY/MxwPPTqHWjUqrbN1KbscPWbxlndHjmG0++4ML+4Yh27fKZsdMkXUnBMnDeVdkAODr7imYTO2fRMQtcHcnqb9/NqJMRfVtpctZbX6qT21XqAPDgmwASYgI0JsAOAjYFyc0yACTABJmB7AhSBSdGfHhaMOsZ6Pns8AZTWkB7IjO2vzDZKQVmzfnRlmrB5XTJgkRFXScPnTlyyqWf5+ZNJKL2+jnhFPWhirGWXhqCI2or7bPmZHA0atKxtRZO3itDk7tljl5CfU3DrThfaQpFLRQomPGo3qgFKr+gMQ6TJRn8VUVR52QWgcTvDGOypAzmnpArDwboFOzHl3Vn4+KVpt5RPXp6G79+eiZnfLsfCX9Zh09I9OLzrFFKTM6wyWPgF+IBSM9tzHEraJl3o/Nahd3OMebA/KO3+U29PxiOvj8f4xwZh3CMDMeCOLnLpPaIjSM5U6di3BfoIwxPJDxrfFeRgME4Yme55fiQe/uc4PPXWZDlilT4Pv6uX7LREqZU9vT2UqMyyTIAJMAEmoJAAGUEiY0Nl567O/Vqi68DWGDqpJyiqfexDA9CsfX2FLdpWPPliGn7/YjEoSj7tclalG798KQ1k4Fn063o59fOF00nISstBYUHlDFYUJTvinj4YeW8fYVCsKa7nyqb+KFr64PaT8rILK2ZuwamD50DGNDVGTVOQstNzUVZaZmq38e0S4B/kY3yfjbfSeJXqFxwWaGMt7N9cblY+6FiY6snT2x2UmcPUfrXbtVoNWndrjE59W8LbR3m2Cup38W/rQc7+9N5coe9tZmq2SRFyTNdolP1GTDWWfCEVxUVXTe02uV2SJPHd9kV4dLBJGVfZIUmSnOlPjTO3uTGSA0Cj1nUUBWAknU+RHaxubtc+nwrzi+RnLTqPW9MDLZFAmTXoutZ9SDsMmtBdfp6hZ5Lhd/WWn2m6D26LqBph1jR328jooI++bQbLA2UCTIAJ2ICAbe5wbKAIN8EEmAATcBUCkkbydxVdq4ue9EAeHh0CWhNP6ZjSkjORJB7ElU7gWNtPlwGtrRWtEjlK/x8WFQR6oLS2wywxAWcuKsLadgxytN6ezsiEHnm1U0rSmvXs/8ymddOiYYtaoFeDXkZfTWykiKe0K1kuve4epQu8erXExAhv3kwT7g0ELzL63rzHMZ8oejAwRPmplr7Ledn2yfjhGBKO6zVCGGA8vTwcp4AVPdP5LiouDG26NUG7ns0wTEyWUSFnAHIMMFUoImnMA/1l+SF39gRNrrXr0RT0G4ipHaF4GRUrVGURJsAEmAATqAYEAkP80LFPS3Tu1wqtuzZGvaZxqNu4hmy0Cw4PgH+gD+geRslQyXlx87K9smPBNae99XJmgNVzt2Pjkt2Q0+SXWZ/RydA33dt1HdgGdz07Ar2GdQBdLw37rH2laGZyNpz5/Qos+X0jDu04CVomwNr65uSy0nIVOwBIkoTAEOX3h+b0MLaPsiNlpuagtESZg0JIRJCx5px6W05WPuj+2ZSSbm5uwjDtZ2p3pbbTc0e3QW3RSBh1lTy7GjrNTMvBkhkb5DTvhm3GXvU6Pa6YWd6N5hk0WslYVcXbUsXcAznQKK2oddOgKp6RlerlTPLk4E8ZTiIVGMQTz11Blvie3DQOO3yguaaTB89h68r9Fs8bkiSBnBkoow05tt334mjZyY2y3bTv1Rz0TEJLodEzTddBbUBLcNhBZVdtUtDTN3FV5VlvJsAEmIAjCGgc0Sn3yQSYABNwaQI6fV2X1t9FladIlgbCQKlG/fhjCSgqrFwkjal+W3VpDG9fL1O7HbK9Rt0o+Ph5K+r7xIGziuRNCV9JTMcl8aBdMSWqRiOhXrOaaNu9KSijg6n6ttouSRJCxSQcpbU316apfanJGYg/ehElxaWmRJx+e0FuEQqtzABAE18Ucadm8s1eIGjimgy8Stqn7A3pV7KhZuJNST+VlaVoq6tXnfe7Ree0uk1qiHObZ2WHyvWZABNgAkyACVQbApSeuf/YznLmGVqegCI1x1EWmkcpE40o8utAOYpzyKSeICMOpeInZ4GmbeuhcZu6iKsXhfCYYLn4+HndYEP3BrQs19aV+7By1hbM/mGFKCuxa8NhlFTiniG2dgRGP9APZGjqOrC17KRwo1Mr3pBhi4xo6xbswJwfV2HOlFWyfkf3nKlUZO35U4kgZ1UrVPhbRNzf0zH4e4N93mWl54DuKZW27orR27lZeWaPo5uH1q5OF9E1w9BvTGeQ46kkKTPCk2H/rHjOpyxX5qLuKROguQwAtRrEQKvVKj3cRuXTU7JU/V41Wg1ixG/VaKO88QYB+p7UamB9MAEtr0LzE+XPoTcas9UbPUDZYei8TU5T5pql41xHPGONEefkkff2BQVH0LI2NFdirh7vK09AqlX+E79nAkyACTAB8wTYAcA8H97LBJgAEzBGINDYRt5mXwLevp64Ztj+e6LM2h5PHjinahLHmvYDgnxh7TIAGo1GTKDYJ4KivK6Uqrr8hGL5fabenxCMTO1Tsv3wzlNG00iGRYeg64DW8uSOkvYqI0tGzEYta5trwuS+slIddq8/jPy8QpMyzryDJjlowqO40LoUlORcExEb4lRDImcEiqRTqhStmZif69zHjZxLcjLzlA7NbvIUURMWHSyfy9p0a4IR9/RG03b1FaXYtJty3DATYAJMgAkwAScj4C/u/8NjQkAZAOo3qylnounQuzkoM1j/sV0wcHw3DJ3UAyPu7g26po59eADIUYCcBiY9NRR3PztCLhT5SVlpqND2YXf1wtDJPW+UwXf2kJc9oHuiyiAg59tWnRtdW/LmsUFo270JlD4rQPyjjGF7Nh7B0j82gZwBfv1sEf78eqm8zNDJg+dBhrbSEvMOjrRU097NR7Fz3SFQpL1o1ur//QK8rZatjGBWWi7UOACEhAdUpluH1KV75txs08ueubu7gQyU9lSuQfNaGCB+N/S8r7QfMvzvEs9s+zYfM1mVlgAg525TAtE1w6GxUQaArLQclFj4DRjTQ6vRVOlzsjEdXGEbnXvJUcLLymW5KCiBlonIy7nxHbf5MOm7NX/qaovLUUiSJGcdm/j4YHnpC3v/rmw+UGdpUELQb8dWWO8F4ix6sx5MgAkwAQcRYAcAB4HnbpkAE2ACTEAZATKeR8WFyVEzymoC5IlND346FekzLfYlATRpYFFOCEgaCQHB/uKdff+PrRspJvW8FXVy7sQlVesVlu8k8XyKvH5pxahzWje7VeeG8gSmRjAoX8ee72kSiYyY9Gq8H/NbE85exrG98bDL98Z815XeS5N51hqYg8MCQA4AfoG+le7XGRpIv5KFgvwiZ1DFqA70O9m6an+VpKOkdKKhEYGgaEMyUFCafDJOjL6/HyY8Nhh3PzcCL3x4H557/x48+vp43P/SaDmqsfuQdggM8TOqP29kAkyACTABJsAELBOgZXTIWBUQ7IeoGmEgB135eiyMnU3a1gMVcrrr1K8lqPQY2h4D7uiKgeO63Sj9x3RGo1Z1oHXTorL/6DkkODwQHXq1AGUuePif49B9SFv5ei9JkqLmyThOWQHI8Xfz8r1Y/Nt6zPhqCX56fw6+eP03THl3NiiDwZwfV5c02rkAABAASURBVMrLGGxduR8rZm3B718sFvvmYO6Pq5AQf1nxPXZ4dLAiPdUKX7mUBnsaDNXqRfUoI8OhnaewftEuZGdUzpm0UNwvp1/OMrsUg7uHO4Lt7NhAUdHtejVH14FtoPRZ8Vp0fw62rTogL5dBjCoW2QEgKaPiZvmzu4cbQiMDRb+2mR4n52s1z44aNw1iaoXLOvEf0wS0Wo28VEJEjVDTQhX2xB9NAC21cm2zbf+mXc7Er58txFExZ2CuZU8vd4y8ry/IKaxO4xqg77w5ed5nhoBe0nq6aSLNSPAuJsAEmAATKEfANnc45Rrkt0yACTCBak9AQodqP0YnHWBYVLAcoapUPZ1Oh8O7ToE8wJXWtSwvgVJlW5YD3MTkXQ1hnLdGtjIyNOFYo06Eouhdmqw4dyJRdbcU7bNdTLycP5kE4m1oSJIkxNaOQP+xXUGOAIbtVfFKD9bkNFK3SZzx7ixsLS0pw5q522AuKsZCEw7bnZ2ei9TkTKv6r90oFnUax0LphJtVjVdCiL7H4bHWT+4YurqcICZtzUQyGeSq4pUmHJMvpOLE/rNYNXsrfv5wLr5/6y/ZsYS+X0p1oPUi64jjVbdpDVA64T4jO4HKsMm9cM/zI/HAK2Pk8tqXj+Ktn57GGz88hRc+egBPvTUJj/zfeEx6ehgo+pBSrfYc3l6OVKR0xGRcoO9BjbpRoPMsRdVIkjJjgNKxsDwTYAJMgAkwASbwNwGK8qeo/PKFIve1wuD1t1Tl31E/dK1v2r6evCzAc+/dKzsEWOvQXFEDup8hQ/Tli6myAZYyAezfckwY/vdg4+LdWDBtrWzwX/7nZmxffQDH98cjzYLRuWIfhs9+VeSsmibuofNzlTuTFhZcNahqt1fKsrBl+V5sX7UflL6/Mh2RwzAdC3NtyEsABPuZE7HJPrr3HHZXL9RtGqe4PXr2pCX/tq0+ABpTxQbouai4qKTiZvkz/Ra8fLzk95X9U5BXBMrCpqYdjbjv9q+i77ca/ZypToyYWyCnKmt1IudwKrJjhrWVrJCj88TPH8zF6cMXzDoz0TPt3c+NlJe6CAz1t6JlFjFHQA+dp0avaWVOhvcxASbABJjA3wQ0f7/ld0yACTABJmAlAR8r5VjMxgR8fL3ktfH8ApQfgiO7ToMiJmysEshE5u7pZlWzWjetbAy3SriSQrUb1YC7p7uiVo7vi1ckX16YJlx2rD14SxYB3wBv2eBIUebl5avqPUWsNG5d12h31mxMEsbbTUv3WCPqVDIUjUCR5paUCgjyRZO2dWWjryXZqt4vaSS4u2sVd0uZD5IupOBqsfGJPsUNVqLC0hmb8P6zU/DNG39iwfR12L3hiJwet+LkoCRJION7MzEZ33d0J4x+oB8efm0cnvnvXXhzylP4bM4/8fm81/C2MOq/8L/78Y/375P3j3t0oJi0HwiaMO06qA069WkpFzLm00Q+OcBQtFxIRBDoN0jH2y/QR3bG8RDnB4p6qsTwuCoTYAJMgAkwASbgogQ0Gg3omSq2TiT6juqI1756BP/39WMYNKE7QiODKjUqcrqm+zAyupJBlqLpKdqc7n/0Or3qths0r6W6rrUVSc+sjFyUqkjjfvrweWu7US136ewVnLueuU1XCZakADmAm3Mi0Lpp5LT05FRN8vYuvv7eePT/JkBN9jY6XrR8Gy1RUfGZn56LTOkeWSMUHlY+y5tqw7A9Lztf9fMHOfnSs4+hLX41TcAv0FeeE7L2e6LT6WQjPZ2PTLeqbE9uVj6mfTRP/i3qzPwOw6KC8Mw7d6N9r2YgJxdlvbC0MQISJA00mhBj+3gbE2ACTIAJ3EqAHQBuZcJbmAATYAImCbz55pt83jRJpwp2SEBcvWjQRJXS3mjy6cD2E0qr2VSeHgC9fW0TYWBJsdqNYsRkhjIHgBMHzllq9ub9Yv6OJvd2rT8sRzeT4bW8gCRJ6NS3BSjNnewpUX5nFb33EEbOBi1qonaj2Io9WvWZIrjXzNuGVBNpI61qpIqFCvOLcencFeTnFJjtWRwe1GoYgxYdGkKSxI/LrLTr7KRjtm/zUWSl5zpc6fzcAtAkuE5MPLl7aBFTMxwUuU/pfe/5xyiQMZ+M+z+sfBP/+f4JUBTenU8OxdBJPdGxTwu06NRQnuAiRxqKCKRIQMqkQYW+22TAp0LRfBQhSBO0VKrR4XT4MWQFmAATYAJMgAlUZwJ0z6B10wrjlKd8X3jHwwPw9s/PgLIJkUNio9Z1QIZZw72GpKmae0bSi5wUSDf/IF8Mu6u3nCLe3sci6UKquO/PVNUNLXVAzg6qKltRKT+3EOdPJsqp/z28PED3flZUMylCEeu0VJ4pAUnSwNfPy9Ruu2ynddEfeW086H5WaQfEnrIjnBOMIJ5TDfUvnrlseHvLa2SNMLh7KHtmvqWR6xtoOYJy3V7fat1LZZ1urOulekjRuYGWNguNDLZ6QGdPJJBzhtXy5gTpWXvuT6tw/hRlPjR+xCVJQnhMCOh5r37zmqDzmLk2eZ/1BMQVyF38vhtbX4MlmQATYAK3NwE2ZN3ex59HzwSYgEICTSf2aQZxx6mwGovbkEBEbCgoqlVSMflE6ShtqIriplp3a6K4jtoKFE1MBkMl9WktT/JmN1eHjKvkPZ+TlY8LZ5Iw67sV+OOrJUhJvHVdRZLdumI/Vs3ZBpqwos/m2rbXPmLRomND0MTl331Y/44e8mltv6JC+6f1tF4r05KU4vDkQcvOHDRp0rl/K4RGBZluzJF7xHyKrkz8UaEDpZ9dt2CnmMDNAB0/ijgjZ5WigmIU5BUiNztfTJ7mgiKf7Pm9nPD4YLz3y/P4dM4/8cX81/GfH57Ek29OkqP2ewxpi8Y0qR7grWKEXIUJMAEmwASYABNgAvYh4O7hBloeihwSX/zf/Xhn2nN44cP7MfHJoejYuwVoSTPKLhQY4idnEaBnDk9hkKZ6Sg239ExH9cixkRwN/IWxPyQ8UPRfA31GdcQjr43De78+j1H39VEVGa6EEDlskoH9ckKqkmo3ZAvzizD7h5UgQ7St7y8pc8Kl+Ms4ceCs3F+EMC56VcKxnIzV5LydYsbJWXs9A4DcYRX+adymDgZP6A41z24XTidj26r9yEjLvqExjfPGhwpvbJkBoELT/NGOBOj5PiwyCJJk3eRc/NEE5OWYd463pK7hNzPv59XYu+mYyeUetG5a1GsWh3ueH4lGLWtDo2LeypIut/N+vQQ3oKzG7cyAx84EmAATUEKAHQCU0GJZJsAEmIBbiR/0sO4pg2nZhQClTourFwU1a+Qd23cWhcIAaBfFLDTq5u6G9j2bWZCy7e4GzWuKB07rL/U06XVsbzwMaRPLSnUgg2muMPbTevKXzl4G7V87fzt+em82PnphKjYt2yMMqqbXyCSj+ZIZGzDz22VIPJeiKp1mZanQhGKLjg1Qt0kcJOn6z1dho2fEpMGaudtNPugrbM5u4mToponLC6eSzPZBTJp3qI/WXavOKcWsQkZ2ksE+I/XvyTsjImY3rVuwA9+++ScW/rIOFA1ESzks/n2DmJhdhekfzcdX//odGxbvAk3Wmm2oEjslSQKt9ejp5V6JVrgqE2ACTIAJMAEmwAQcR4AyEVEUa+8RHfDQP+/Av797Ev/+9nHZqfFuYeQa8+AA9L+jC3oMbYdWnRuhQYtaIHkq9ZrVRM0GMaAMblQoKxdtN5SmbevJ9XqP7ABynHzg5TH45xcPi/IIJj4xBG17NAU5F9h79GRgv3wxDeRES5Hxavvbte4Qfv9iMc4ev4Rc8QylK9OpbeqmerQsAWVdu3T2irydWJLDhPxBxZ+SqyWwlC2LMjAEBPupaL1yVei5uc+oTmjWvj4kFcbTnWsPCQPtUVwturYc2NnjCUYVon7CooJBr0YFeKPTEiCnowYta0HJb+Do7tNQ+3skh57MtGws+3MTdorfeHGR8cAA+i41alUblEmFHL2VOkQ5LXBnUkwPLaCJXpy0x8eZ1GJdmAATYALOSsB6q4CzjoD1YgJMgAlUJYEyBFZld9yXcQJ1mtQArWttfK/prRTte1Q8+JmWUL5HDz3ycwotVmzSpm6Vr7Nev1ktaLSSRd0MAmTwJ4PottUH5EmT7WsOYN3CnVgyYyP+/HoJfvjvLHwpjKYLpq3FiQPnQAZaQ11zrzT5smvDEVCmgIM7Tpl1GDDXTmX2kdNIy04Nb0wSKG2LnCLWL9qJI7vUTxwo7VONfFZajjwpQY4ApupLYiKNUv/3G9MFFHFlSs6R22ly5kpiOtRGYBl0TzyfAnIE+PObZZj1/QqsnrMN21bvx+kjF5EnfrepSZmg76dBnl+ZABNgAkyACTABJsAEzBOQxOMFOQXQMl9tuzdBr+HtMeq+vqBljJ544068/MmDeOXTh+Ty8icP4Om3J+PR18fL5bl375a3G/Y/9949cr1xjwxClwGt0bxDAwSFBZhXoBJ7S0tKcfFMMk4dOo/zpxJBKf8vnbuCY/viQc9BtL0SzYOWftq/5Th+en8Olv6xEXs3HwUZoNMuZ8qO6GRIVNI+yVOa/u2rD2L3xiNyVbp/lzMAeHvIn9X8KRbG8VQz0f/UppubVs68R++rugQE+2LInT1Ro06k4q7pOWjdgp04c+widDo96PnIWCNh0UHw9vE0tkvVNgpUIGaqKnMlxQQai/kVyhhibUWav6Dvg7XyBjn5N5iaAwoG2C7mSShAwrCv/Cv9Lhu3qYNhk3uhXtOa5XfxexsTENcg38K8jIY2bpabYwJMgAlUSwLsAFAtDysPigkwAXsREHazevZqm9u1nkBkbChCI4NAUQnW17omuXfT0WtvbPg3/liC2dYofeHgid3NythjJ0XWKGFED7c0lt8+W4Qf3pmFXz9dCDL2r18oDN+7z4AMshQdo0ZXMuieOXoR86euwcbFu0CR3dSfmrbU1NGKCSxagqFhy9pwc9eqaQL5OQVY9tcmnBQThjQeVY3YsVJpSZk8eRkvJrvMdRMiJlX7j+0CSnlpTs5R+yhLB6Xwp+9dYX6xKjX8AnwQLMZJy4XQ5DRFYrTr0VSeWO43pjPo9zj6/n4YfGcPOUJfVSdciQkwASbABJgAE2ACTMAsAXoWCQr1R3StcLn4ins0sxXsvPNyQpr8fEPPO39+vRRzpqzE7O9XyI7Km5fvs4mjMj3j0JJcZISmfmZ8uUQ8A63Fir82Y+38Hdi35RgO7zoFytpFDghkoM7OyIPBuTovu0A2Wl86exn7Nh/Dol/XYcXMzXJmNsITFhUEJYZPqlOxFBcUI1mwqLi9/GdJTH6oybpXvg217yVJAi010W9MF4REBCpuhvgvnbFRdiZOTzGeUYyWmvCshBNFRaUo6xc5AVTczp/tQyA6Llx2UNFqNdZ0gHgxZ5OTlWeVrEGI0v5npuVg7bzt2LpyP0w9m5Lxv12PZhhxd285A4qhPr/ah4BeB09J0kbYp3VulQkwASZQvQhYd5Wobkx4AAAQAElEQVSsXmPm0TABJsAEVBOQoPUC/3M4AQ9Pd3lCwNtXucc+Rf7mZuXbbgx6yJM35hps0rYeKN2lORl77CMnibDoYHs0rbrNlMR0rJqzDQunr8OFU0nQ6XSq21JakSJlKDVpeEwIJElSWl3oqsels1dAk3fnhe6KG7BzheQLKSCjOTkCmOqKJicGTeyOFh2dx2GeIvBpApTSmlLGiXk/rRaTpGtwdM8ZU8MApSOlLCBN2tSTI8W6DmwDSks7dHJPjH1oACjt4h2PDMQ4UcY/OgjjHxuMCY8PkVPJThDvh07qic79W4EmUCVJ+XfBpGK8gwkwASbABJgAE2ACTMBpCWg0GpBDAsTtX0ZKDo7sPo3j+8+CljujjF+2VpyWQ0uIv4zdGw5j+V+bQRmpZn23XH6dPWUl5vwoyk+rMFeUeT+vAa0vTu/niM+zp6zCrB9WYNuqAzeM/6RfTK0IBIcrN4pTXUMpLCwGPTsYPht7JcNqcLj9sjEY67P8Nnrmp2XcOvVtCW9f5dMwpw9fwHzBtHyb5d+HRQWLdpXPJ5Rvo+J7ciig71jF7ZY+k8OCJRnefzMBCrJo2q4+PLysyYQBYbwvQvzRhJsbsfApJzMPq2ZvFcb/fXJ9Y+IajYTO/VphxL19QI7nxmR4m40JSHpvSYdaNm6Vm2MCTIAJVEsC7ABQLQ8rD4oJMAF7EdBLumB7tc3tKiPQqFUd2QiorBaQn1uII2YMi0rboyiSFDPpEwND/DBkYg+HpVqv1yRO6ZDsLk/HgNbHnPn9CjEZZvuMDOYGQBkAeg/voHqyhyYG448lYMWsLXI6T2fJBJCXU4AF09fKaUxNjd/D0w3D7+otR8HThIkpuarevnPdIXlyc8G0NVj823psXLIb508lymqQnjTx2KB5LXliZcC4rrj7uRG45/kRmPzscIx79JqRf9T9feVJl2GTesnR/d0Gt0XHPi3QsnMjUCaMmvWjxURpAHz8lE8eyorwHybABJgAE2ACTIAJMAGXJxAZF4Yhk3pi8tPD5PvJB14eg3tfGIUxD/bHkDt7oN/ozujQuwVo/e7Y2hGIrhlm8zFnpObgyqV0kIGalhfbte4wdqw5iHULdmDFzC3C2LgftO34vnhkCtnyCpBRvkbdKASHqTfM0/NLxpVsWHKKd/d0L9+1Q977B/mi66A2aNKmLtSsp35wx0mTelNWQR8VjgUmGxQ7AkP84eahFe+U/Z+VlqusAkvLBJq0rQtPLyu+p7I0cGjHievvLL8U5BVhye8bZAccU5H/1EqPoe0xdHJPkHM6feZSFQQkT71eiqqKnrgPJsAEmICrE2AHAFc/gqw/E2ACVUtAj1qSJFVtn9ybUQI08UEPWUo97Cni/MDW40bbVLNxx9qDIKOwqbq9R3ZEzQbRpnbbfXuDFrZzjKY0ia26NMKg8d3w8Gvj8Oy7d4OirSl6QulAaH3M+KMXQUbfOT+uAq1DqbQNNfIUAd+pXyu069kMSr87hv4oPeexPWfkKPXTRy6CvlOGfY54pQj6uYLh0b3xZrsffncf9B7ZQUySWBclYbYxG+4sKysDLS3h5eOJyBph6Ny/NUbe2weTnxmOZ9+5G4/+3wTcJYz9ox/oJ0/Mdh/SFq26NEazdvURVy8KMWJyliZBKUWpu6ebDTXjppgAE2ACTIAJMAEmwASqEwEyoNMzZJO29WRH0S4DWqObMDD3Hd1JfsYhQ97Yh/pj0tPDQM4BD74yFs+/fy/ouYecBobf3RvtejRFvWZxoEwCaozSleFJWbAiYkMq5VxeUlKKC6eTQM9j5nSJFP2Y219V+yKiQ9BnVCfUqBNpsy7Jydg/2FcY62377BAaFQQPD+sN0oYBlel0oOX2DJ/51ToCYZFBqNOkBiTJ/Bwdrv87vOu01fMOlLGDHHOKCkwvSUffy+F39QJlXrzeBb9UCQG9NzS62lXSFXfCBJgAE3BxAuwA4OIHkNVnAkygagnoJXhVbY/cmykCZMilyF4PBR7f1BYZGi+dvYwME2sBkoy1hVI6UrSyKXlKs96hVwsxQeNuSsTu2xu3qauqD5oco5T57Xs1l9Oov/rZQ/jHh/cJQ+wIUNRMux7N5NTrfUZ2BE2SkRFWTUeU7nDj4t34/q0/kXwxVU0TSuvIUeCj7++HNt2bKK5rqEBOAGeE8X/md8twaOcpmEu7b6hjj1dynPjr22XYteEIKJrHWB8ewihOk5VkOFeTPtNYm7bc1rFPS9mh5Mk3J+GR18Zh/KMD0X9sF3kylr6/9ZrGyUb+kIhA+AX4qHbcsKXO3BYTYAJMgAkwASbABJhA9SAgSRI8vTzg4+8N/yBf2ZgXXTMcNRvEoFbDWDRtVw/N2zcQ96ZtQdmo7nxqmHzv+uJH9+Ofnz+MR14fJ2cQ6D2io5CPkZeYsheZiNhQRMaGVar54sKrOLzTdGS8oXFiYnjvyFdJI4GeB3oOa4/AUH+bqBIQ7Cc/V0iSdYZjazuNjAmFh8L5CWqbnuNSEzPoLRcFBMgBp1XnxqDviJlqN3ZRVD8tPXdjg4k3S//YKGelKy66alTCw9Md/cTz6rDJPW32nTTaEW80SkCCxl2SpBDwPybABJgAE7BIQGNRggWYABNgAkzgBgFJ0sfo9XrbPiXeaJ3fKCVAD3tqDJqUgv7wrlNKu7tFft2CHaCHyFt2iA2xtSMw+M7uCI8JhuTAb0xgiB+ia4VDyT/yYH/w1Tvw+teP4b4XRqHv6M6oK4ywkTVCQZEulEZd63btFoLWOWzTvakcrV23SQ0l3dyQpQdrWnvzu7f+wr4ttsvOcKODm95c+0CTexOfGAKa3Lu2RflfippJPJeCqR/MxcpZW6rcCSA9JVt2nNix9hBKikuMDoAcZYbf3Qf9xnSWJ7mMCjl4I32f6DtHmSTolY4NZQMg3R2sGnfPBJgAE2ACTIAJMAEmwAQA8TxHmaa8fTxBz1ehEUFy5ipyECDH6AF3dAEtTfXCh/fhX98+jvd/+weeeONOjH6gv5x5jJajIqMhKvFP66aVs19Fxal3ABBzGaDlzBLiL1vUJDMtx6JMVQlQxH7XgW3Quksj2OIZITw6RBxHf5urX6NeFOg5RmnDlFHQsASa0rq3u3yjVrWhMTvhcjOhA9vMzzcsnbERK2duhanIf/odUwDEiLt7IyDY7+bG+VOVENBDL6ZmpbD5p9fWq5IOuRMmwASYgAsTuDZ778IDYNWZABNgAlVKQC/VqtL+uDOzBMiwHREbAkkSMzJmJW/eSVEPJ/afA/Q3b1fyKelCKlbP2Wa0SlBYAChKvm6TOMW6GW2wEhslSUKjVnUUtUATQxqNBDLMkoGfJlwkyTRjyhbQsEUtOTsA9UWfFXUohHU6PS4npOG3zxdi4S/rQGvaV+b4iCaN/19uKzkz/OOD+0DOGpJkenzlqtzyllhRJgjS+dNXpsnpNHU63S1yttxA7R/YdgKf//MXUNr/0pLSW5sXw6HxjXmwP3oNbw9ff+9bZXgLE2ACTIAJMAEmwASYABNgAqoJ0CMERSG7ubuBDIPknO7j5y1nEWjTrQmGTuqBx/41QXYK+Hrxv/DWT8/g5U8exMh7+6LPyI5o0LwmKKqdjPv0DEVt0TJlkiTd8hwZERMsnutqW4wwp4x35KhMUeX03FC+ZGfkYcG0tdCJZy9Y+EcZ8/SVeF620Lzi3fRMOu6RQdef3RRXv6mCX6CPKkP9TY0Y+UDPX7TEBB1DI7tNbiIHgPhjCSb38w7TBMiB3OySixWq7t96HMa+1/S7WfbnJqyaLYz/hcbT/nt6eWDUfX3RdVBbea6kQtP8sQoJ6KHzKy1FZBV2yV0xASbABFySgMYltWalmQATYAIOIDBLP0srjH2SA7rmLs0QaNGhAWiixIzILbtoQiQlKR1UbtlpxQbyBp8/dTUKK6wHJ0mSnPKR1i9v16MpaBLHiubsLtKktbJlACirAS2ToFQxWo+d1sqkNTXVRmbk5xRixcwtmPHFYlw4k2TzqPqKY6IJt8f/cycat6kDdzFxV3G/ks9njibg/Wem4PfPF+PimWQU5heBvmtK2jAlSxMS1B5F61D7P38wF1cupRsVp8mxmvWiMeHxwegtJhZpItKoIG9kAkyACTABJsAEmAATYAJMoMoIRNcMQ4MWtTD87l6Y9PQwvPzpQ/joz5fw0V8v4bWvHsX9L47GuEcHocuAVmjeob7sSEAGztg6keg+pB2atqtvVtfC/GJsWLIbH73wM757+y/89e1yzJmySi70DPGeeFaxdtm10pIyXIpPNttfVe8k5/R7/jGq0pHXwWEB8Avwtov6zdrXh4enm6K2ySGDlsYjpwtFFVlYJkC/DfmNkT8VN9F8Q8W5jqtFJVg1ZyvWzttxyxyPob6v+L4MmdRD/A7bwsvbw7CZXx1FQJJ8JXdNhKO6536ZABNgAq5CgB0AXOVIsZ5MgAk4nID2eGgNjSRpHa4IK3ATgYYtawvDrfLDQg9+F04rn9DIzcrHkhkbcfLg+ZvWXCdjf5SY0Bk8sQc692sFiuK4SVEHfqjbpIaiVInk4EATQyVXSxVrTeu0P/jKWHTu38pidIqpxikCYu/mY/j9i8XYs+kI8rILoNfbJPzkli4lCaClDe4VE0kd+rSAb4DPLTJKNtDkzZYV+/Dpq79g9pSVOLTjpJzZICczHyXGIvXNNE6TbrnZ+UhJTMeJA+cw98fV+OaNP0Dt07IJFatKkoSAYF+079kMdz83Au17NYebm/LfRsV2+TMTYAJMgAkwASbABJgAE2AC9iPgJ55BaJkAeobqP7Yz7n9pDJ555255KQFaTuCNH57EgDu6WnymK8wvwrkTl5CSlIFje+OxcfFurJm3XS70DJGlIK1/UWGx/NxRkFdov4GraJmczsc+NEB1BD89H9Ezq72cpFt2agRvPy/FIyvILRRzDOcU1+MKQMtODeHh6W4MxS3bysrKcHjXqRvbKfhh45LdWDt/B+jZ+8aO62/EIzb8g3zRb3Rn9B7eAfb63lzvjl+sJCCmhwLEsYy1UpzFmAATYAK3LQF2ALhtDz0PnAkwAaUEyjxKw3QAW9OUgrOzfO1GsYhUsQ4iPdydOnQeZGy2VsWs9FysnrsNW1fuu2lNOK0wsjZoWRtjH+wPWpuQIrCtbbMq5GgCgiaUlPSVLQzWVy6lKalyQ5ZSKk58fAh6Dm2PoDD1ayteOJWEOcKITmn4ki+k3mhf/RvTNSmyZuxD/eWJNXIIoGNqWtryHprA2bJ8HyhS/6f352DRr+uwbeUBMRF3BqePXJCdAmjJAzLuZ6bm4Iow8tPnpPMpOHv8Eo7sPo0daw5i6e8bMf2TBfj6jRnYtGwPTEWF0IRHnSY1MHRSTzmaiH4XlrVkCSbABJgAE2ACTIAJMAEmwASqCwFaio6eB6h0H9wWbXs0RePWdVC3SRyia4YjPDoE5GxAkfSWxkzO4Ls3HhHPv9vF80kCcrLyb3KAKfnZ6gAAEABJREFUt1Tfnvu7DGgtR2Jrtcqnten5NDgswG7qkXNBvaY1FbdPhujj+87aPQOeYsVcoAKtxU+BIbeqeuuWslIdTuwnzqXIzy0Uz+j7ZOM/zfXcIi0B/oG+6CUM/31GdYIPL6t3CyJHbRCHxker0YQ6qn/ulwkwASbgKgSU3ym5yshYTybABJiAjQlodfAVN5nifxs3zM1VmgCl21faCE1oXE5IBaXas1SXIrET4i9jxczNwvi/H5Q9wFCHJg8o4v+OhwegVZfGcDbjP+mp0WhQr5mySYicjFzZSE311RQPL3eMf2wQhk3qheha4WqakOtQ5PyKWVsw96fVoPX6iguvyttV/bFQiSYO+o7uhDseHihHEXj5eFqoYXn31eISeTmATUv3YMaXizH1f/PwizDoz/5hJajMEeNa+Ms6ObqfPs/8fgV++3wRfnxvtnhdiHULd+LMkYsoKS412pnWTYu4etGgCYlJTw1D39GdOSrBKCneyASYABNgAkyACTABJsAEqjcBjUZCVFwY+o/tIjsFP/avCXjw1bG45/mR4tlsMMjheejknhg0vhtoqbCuA1ujeYcGqNM4Vl7Kjp4tyhOiTGy0PNtvny/G0t83iGfhfbKj8sXTSSguKikvWuXvh03uhZadGynul4y45AShuKKCCmQwVjovUFpahsTzV3Dp3GUFPbGogUCnfi0Nb/9+NfKOMgumJmXi3MlEbFu1H2vm70BGarYRScDP3we9RnREvzGd4cvGf6OMHLjRXxzL2stOL6v8pI0DB8FdMwEmwATsTYAdAOxNmNtnAkygGhFwryEGo2wxN1GB/7c/gbbdm1lMh2hMi7TLWfKDn7F9tI2yA1w8nSynPqRI9K0r9iM3K592ySkHacKBJlHGCuN/rQYx8nZn/KPRalBfoQNAdmZepRwAiIMkSeg2uA1G3tNH7l/rpv62g9L0zfpuueyEUXHNPurLmmKNDK3n17prY4x5sD+G3NkDtRvGQBITabDRP3JoSEnMkNMO0pgObD0uTzwc2HZc3nZ8XzwSz11BYX4x9HrTnVLEP33n+o/tjHGPDMTIe/ugVoNo0xV4DxNgAkyACTABJsAEmAATYAK3HYGg0ADE1okQhv76aNezmewcMPzu3pj89DDc+dQwTHxiMMY9OghjHxqA0ff3Rd9RndCme1PUaVwDQaH+csY8ej5Zv2gXZk9ZhVnfr5BfV87aAkf+8/HzwvB7eqNukxqK1AgI8kNgiL+iOkqF6zWNQ5M2dZVWA81PHN55CmVlOsV1b/cKNN9R0YHfFJP8vEKsnLlFjvw3lWGP2uo/tgsoQICN/6ZIOna7BH1Anpt3sGO14N6ZABNgAs5NQP1MvHOPi7VjAkyACdicgA46ekrk86bNyVa+wYjYEKhJeZ6dkQtKM19SfGv0Aq2ZOOfH1Zj5/XIsnbERx/efRXHRVVC6xBadGmLCY4NBUf+d+rWCf6BP5QdhxxYoEiSyRpi8dp213VwtKkFqciYoLZ61dYzJubm7yZEZox/oh1adG6MyTgDpKdlYPW+7nA1g1/rDUJgNwJh6JrdFxYXJnv4TnhiCwRO7IzI21KRsVe7w8fVCk7b1MOq+vpggJusovSdNLrl7uFWlGtwXE2ACTIAJMAEmwASYABNgAi5OgJyf6TmxQfNaaN+rOQZN6I6R4jlj7EP9MeHxwZj8zHA5kwA9D3Xu3wrRNcNRWlKK+KMXcf7kJcCMw7K90UiShOi4cAwY1w20nJu1/QUE+yIgxM9acVVyFP0/ZFJPeHgqe0YrKijGmaMJlXbEV6W0i1fy8fMGzQuVG4bJt8WFxTi65wxMGf89PN0x7K5eoCwZbPw3idHxOyQpxO2qPtLxirAGTIAJMAHnJaBxXtVYMybABJiAcxHQ6zUxkKAF/3NKAm27N1WsV2lJmfxwnXYl66a6tCzAzO+WY9PS3Th9+ALIUSAg2A+U6p/SJ5Lxv8uAaxMgN1V04g8+fp6IqxelSMPUpAxcuZSuqI4xYTJO12tWE6Pu74tug9rK2ROMyVmzjRwTaG1ESpu/6Lf1SL6Yak01AMrF6MGfIgkGjeuGB14eg0lPDUXDlrVVZZtQ3vvfNSiDAx07mni7X+hx55ND0HN4e9BEnbevF8R5CfyPCTABJsAEmAATYAJMgAkwASZQWQI+fl6y8zNFsVNmtJ7D2suOAaPv74e7nxuBh169A0+9PRl3PDwQjn4OIUN707Z10XNoe5CjPiz8c3d3k6P/vW2w1JuFruQMCi07N7YkdtN+vV6PcycugbLE0VJyN+3kD2YJaLUaxNaOLCdj+q3AbDLLgoenu5wNsJf43tNvwXQrvMfhBPQIKgPCHK4HK8AEmAATcGIC7ADgxAeHVWMCTMC5CGgkfTj07ADgXEflb23a9WgKTy+PvzdY+S6R1tmLv3yTtIdox9PLXTaYd+zTQo58ePbduzHu0YGgfiJrhELrpoUr/fMQY6rdMFaRymmXM5GanKGojilhrXggp6h6cgIgQzZFXpiStbRdp9MhTeglr6v/xWLs3nAYRYVXzVerxF4ff2/UbRqH7oPbyo4AT//3Lgy4oytiaoVDW4llDcyp5Bfoi+YdGmDkvX3x7Dt34/F/T8TgiT3QslNDOfJGzXfdXH+8jwkwASbABJgAE2ACTIAJMAEmUJGAVjzHURR0SESg/HxMjt3N2tdHbB3rjK0V27P1Z28fL3Tq11I8pzez2DQ5CdBzqC2XeDPVKXEbdlcv+AX6mBIxup2yABzYdgLnTyYa3c8bjRMgp/mY2hF/71T5buxDA9BtUBvQEgAqm+BqVUZAHwaNFFVl3XFHTIAJMAEXJKBxQZ1ZZSbABJiAQwhIkPic6RDy1nVKkxKNWtW2TricVFZaLhLPp4Aiyw2b/QK88fwH94KM/hTlQIbfuHrRoCwAWhcz/BvG5OnpjloNYwwfrXrNzsgThvZMlJWWWSVvSUiSJPgLwzYZz8c/OhiBof6WqpjcT177tATAmaMX8dvnizH7+xW4kpgOipowVskW29wFQ0ov2bhVHTkF/8ufPoTXvngUdz41FJQRokZddZNgNLlQs340OvRuLqfafPGj+/Gf75/AI6+Pw6AJ3dC4TV2Ex4SAIhBoYsMWY+E2mAATYAJMgAkwASbABJgAE2ACLk9AAoLDA9BnZEc0bl3H7HD8g3zFc1WoWRlb7owQz3C0ZJvSNhPiL2Pf5mPIycxTWvW2lZc0EvwCfG6MX82bvqM6gQJA6PlcTX2uU7UE9ECgpC+ruh901Q6Pe2MCTIAJ2IQAG7NsgpEbYQJM4HYgoJfQTozTUxT+3wkJkGG0fvNaijUjgzGluc/OyL1RV5IkYWz1lgs9/FFqQbHpxn5XfEN8aGKEDNjW6k9sUoRRPdvGEw+0JABFaTzz9mQxARNirTpG5XQ6PShKYvPyvXj3ye8x+4eVyM0uADkIlKtg07c0ueDh5Q5yOqnZIBo0UfDAy2OF0f5JTFn1Fj6e9Qpe+vgB2YHkzqeGYeS9fW4qj/9norz/n58/jC8X/h++XPA6/vXt48LgPx79x3ZBo1Z1EBTqD0rvT6w0YjID/I8JMAEmwASYABNgAkyACTABJsAEbiEgSZLs7E7LFYRHB9+y37CBnt9CIwINH+3+Ss9yHXq3QKe+LRX1pdPpsGXFPpw4cA66Mp2iurezsPgaGIav+LXLgNYYNLE7/BRmbFDcEVewGQEJUoBeL1VuQslm2nBDTIAJMAHnJMAOAM55XFgrJsAEmAATUEhAq9Wiadt6IGO9wqq4dO4yKN290nquJu/r542Y2hGK1L58KR2UJUFRJSuFazaIwb+/fQJN29UDGdStrGZSjJYBWDNvO/513+dYMG0NLp5JRl5OAYqLrspZDMihwVBZp9PjanEJiouuovx2w/7KvAYE+aJhy9pyCv++ozpi+N29byptuzeV99OyAl7eHpXpiusyASbABJgAE2ACTIAJMAEmwASYgCDQqktjdO7fSnbUFh9v+Z+WdgsOrzoHAFIgMMQPfUd3QnStcCgxUNOz6ryfViP+WAL04tmV2uJihoBej7+dJczIGdkVWycCPYa0RXBYgJG9vMmZCUiSFD3r9LJwZ9aRdWMCTIAJOJIAOwA4kj73zQSYgMsQmJWwzRt6vdZlFL4dFZUASinfyELaP2NoKAPApXNXUHK11NjuarPNy9cTEbGhisaTfDFVdo6wtZHcoISXjweef/9eDJnYA2FRQZBsEO1eWFCM5X9txgfP/Yiv/jUDS2dswp5NR3H68AWcP5kol6N7TmPlrK1Y9scmpF/JMqjDr0yACTABJsAEmAATYAJMgAkwASbgggQo4r7nsA5o0akh6H35IWg0GtkxgJZVK7+9Kt7XahCDEXf3BjkfSJKYuLCy04zUbMyfuhrJCalW1rh9xcjBP/li2jUACv7SMn+d+rZCrYaxCmqxqLMQEPNUYZC8q9arx1kGz3owASbABKwgwA4AVkBiESbABJiAW3FxPUGhcguKiQb4f/sS8PLxRONWdVV1cvb4JWRnVO819nx8vRBTKxxaN+t9WSi9/uWENBQVXFXF1dpKg+/sgbufH4lGLWvD29fT2mpm5UpLynDuxCWsmLkZP38wFx+/NA3vPTNFLuQYsPi39di0dI8cVWG2Id7JBJgAE2ACTIAJMAEmwASYABNgAk5PgCLuh4hnS1pWTVPOudzH3ws16kY6RH+NViNnhxs0vhuCwvwV6XDmaAKWztiItMvO5bROBvfUpAxcOnvZKQIpKPo/NTlDZqvkT1zdKDRoXvMWhxElbbCs4whIQJTuammY4zTgnpkAE2ACzk2AHQCc+/iwdkyACTgJAZ2+1B3Q8znTSY6HKTU8PN1Qp3Es/AN9TImY3E6G4sy0bOj1epMyrr6DDP+hEUGg9eWVjOXCqSTkZuUrqaJYVismRZq0qYu7nh2B3iM7IrZOJEhfxQ3dWuGmLVrRD42/TuMaoFT8lI6xfrOaN8nwBybABJgAE2ACTIAJMAEmwASYABNwTQLRNcMx5sH+aNGpETy9PUCOABExIXDkcx8FK3Ts0xLdB7dVvM787g1HsOiXdaDsfHCSf5mp2Vg5eyv+/GYZstJzHK5VWZkOCfGXSQ+rC80N1KwfJS/PYHUlFnQuAhKCPNwkZV41zjUC1oYJMAEmYFcCbMyyK15unAkwgepCQK/TREGSPKrLeKrrOCRJktPq0drqSseYkZKNhDPO4b2uVHcl8v5BvgiPDlZSBRfPJCM3274OAKSQJEmIrBGKoXf2xLhHBqJT35YIDPEXPz2JdqsqkkaCX4APyODfUbRHmQZGi8mg8Y8OwqSnh2LEPX0QGhmkqm2uxASYABNgAkyACTABJsAEmAATYALORyCuXhTGPToQo+7rKz/zDZrQHTXrRztUUd8Ab3Qf3E4uAcF+4jnXenV2rD2I+VPX4MSBs9ZXspMkRdufPHgeR3aflpfZKy60b7ZAa49HJpgAABAASURBVIaRnZF7fWk/a6SvyfgF+iJOfCd8/LyvbeC/rkggRg9NuCsqzjozASbABKqCADsAVAVl7oMJMAGXJ6DXScGSHu4uP5DbYAABwsBdt4m6iO6TB8+hML+4WlO65gAQomiM9DCdeO5KlaX2oyiNZu3rY+S9fTD5mWHoM6ojKGLDWqV9/b1B6yx27t8Ko+/vJ7cx4fHBGCsM/8Mm90LXAa1Rv3lNkHOBtW2yHBNgAkyACTABJsAEmAATYAJMgAm4DoHI2FD0H9sFw+7qhTbdmsAeGeaU0ggODwBloRt+d2/4B/kpqn5ox0nMn7oWezYeAS13p6iyDYXTr2Th6J4zyE7PlbMvOgPXs8cSro1QwV86FjG1IhTUYFEnJBCk1+hDZulnaZ1QN1aJCTABJuBwAuwA4PBDwAowASbgCgQ0Wn2AHuwA4ArHysPLHXH1IhESEahY3VOHzoOM3XpxsBVXdpEKtDxCaJTyiPdrzhFFVTpKOoY0UTN0Ui888PIYPPL6eAye2ANtezRF7YYxiK0TIZdm7eqjY58W8sTOg6/egUf/NQF3Pz8Co+/vh36jO6N9r+ao1zRO/k64ufNzYZUeRO6MCTABJsAEmAATYAJMgAkwASbABG4QCAr1R5cBrTDpqaEIj7HeOV+n04OW51swfS2W/bkJlMXwRqNV9Ka4qASHdp7Csb1nQGn3G7SoDW9fryrq3XQ3Jw6ek3cq+UMBAZSBUEkdlnVCAjpE4WywMm8aJxwGq8QEmAATsAcBjT0a5TaZABNgAtWNgCQhSg+9Z3UbV3UcjyRJsqE3RoUnd35uoZzunlLaVUc2NCbyzg+NCEJAsC99tLqcOngehQWOyY5AutZrVhPtejbF4IndMPGJIXj4tXF4/N8T5ULG/nGPDsLAcV3RoXdzNGlTV84AEBIRCHIIsXqQLMgEmAATYAJMgAkwASbABJgAE2ACTMDOBDy9PNC6a2M8/M9xaNquntW96XQ6pCZlYO38Hfj9i8U4LIzxJVdLra5fGcGy0jIc23MGa+ZtB82dUFuN29QBZeCj944sh3acou6tLh6e7nKWQWfQ3WqlWdAoAQn62tpiTZDRnbyRCTABJnCbE9Dc5uPn4TMBJsAErCOgk9wlRSu0WdcsS9mHQEh4IGrUiVTVOHmyl5ZWzQO0KgVtUInWvA+NDFbUUk5WPsgJgB76FVW0obBGowGtzxccFoCI2FBE1giTS2hkECiKgiIPtNrytzY27JybYgJMgAkwASbABJgAE2ACTIAJMAEmYCMC5Jxfu1EMHnh5LCjTnYeXu1UtU8bCwvwiHNsXj18/W4jZP6zElUvp0Ovsl8pQLzq9eOYyFv22HhkpWbKesbUjUKthLNw93OTPjvpz7sQlEA/Aeg18/L0RI/SXJMn6SizplAT0kAIlTw7YcsqDw0oxASbgcAI8S+7wQ8AKMAEm4AoEdCirA+h9XEFX1hHw8vGUH+b8g5RFuRO7I7vPOHQ9PdLB3iUgxA+BCjOk0QP/4V2nUFpaZm/1bNc+t8QEmAATYAJMgAkwASbABJgAE2ACTMBJCUiShEDxfD7y3j5ydrua9aOt1pQyF2Zn5GHD4l149+nvMXvKSjk7gNUNWClIcwHH9p3Ft2/+icRzV6DXX6tYp3ENBIf6X/vgwL+km9y9gj8U+V9DZdCIgm5YtCoI6NEQOrfQquiK+2ACTIAJuBoBdgBwtSPG+jIBJlDlBMTDjiRJGj9A0oL/uQyBGnWjQEWpwkUFxdi/5bjSai4l7+PnBW9RlCp9YNsJJJy5rLSaw+S5YybABJgAE2ACTIAJMAEmwASYABNgAs5OwM1di+YdGuDptydjyJ095GUNKUOAtXoXFVyVU/P/3/1f4Ot/z8CW5fuQmpyJgtxCFBddlYMcxNyWtc0JI78etLRAXnYBlvy+ET+8/ReyM3Jv1Pfy9kCTtvUQFBZwY5uj3pzYHy93bfUfCfAL9EF0rXCrq7Cg8xLQS/pwvb7U13k1ZM2YABNgAo4jwA4AjmPPPTMBJuAiBGafXUNPNJ4uoi6reZ1AeEwwomuGQaNRfqnbv+3Y9Vaq54tfgA8oykANm3lTVyMjJRu6cukF6X1xUQlys/ORdjlTnmhw5FIB148avzABJsAEmAATYAJMgAkwASbABJgAE3AZAmRQH/NgfzzxnzvRoXdzhEeHKE6xf2jnKXlpgLce/QZf/msG5v20GltX7MPpwxeQfCFVPK9nyMZ8en4vLrwKQ6FgCDL4p1/JwvmTiVi/aBfee2YKFv+2HkVCrjzEuPrRoDmX8tsc8f6qmIeIP5ZAXVtdPDzcUaN2JDw8rVtyweqGWdAhBCRIwXpoAt/Uv6l88s8hGnOnTIAJMIGqI8AnxqpjzT0xASbgogTcIEVCDz8XVf+2VdvTywNxdaNA6e6VQjh18Dxys/KVVnMpeXIA8PZT7tdy5shF/Pb5IlA2gNNHLuD4/rM4sPU4Ni3djUW/rMfPH87FT+/PltcgdCwQ7p0JMAEmwASYABNgAkyACTABJsAEmIDrEajVMAb3PD8S9704Ct0Gt0VcvSjQuvVKRnK1uARnjyfIhvwZXy3Bxy9Nw6f//AU/vjcHs39YKT+/r1+8C4aydsEOLBLG/mn/m4dPX/0Fc6aslB38K/bp5qZFg+a1EBUXXnFXlX+mOQm9HJxgfdceXu4gvtbXYEkXIFC36bFePi6gJ6vIBJgAE6hSAuwAUKW4uTMmwARckYCuBF56CW6uqPvtrjOtSRcRHaIYA0Wz79l0VHE9V6rg5uYGrVbdbcDRPWcw5d1Z8sTBd2/+he//O1OeQNi4ZDcSz6UIDBJKSkrFqwP/566ZABNgAkyACTABJsAEmAATYAJMgAm4KAF3Dzc0bFkbk58ehrueHYFB47uhRceGCIsKhkbls3x2eq4c3b9r/WHQ8ztlBzCUhdPXYcOiXTh1+IKcFcAUtlDRP8210DIApmSqajtlNZCXNlDQIUX+k0OFgios6uQEJOjjvN3gBf7HBJgAE2ACNxFQN/N/UxP8gQkwASZQvQnoJU24RpLYk9QFD3N4TAgiaoSAPNSVqr930xGlVW4reV2ZDllpOdDpdIitHYHWXRqjz6hOGH53b4x/bBAo+4IjgXDfTIAJMAEmwASYABNgAkyACTABJsAEqgOBuk1qYPDE7pj09DCMfag/+o/pjCZt6l5f2k+qsiFqNBJqN4pBncaxVdanuY5OHz4PcgAwJ1N+nyRQ+QX6yE4U4H/VhoAOqFWm1XhXmwHxQJgAE2ACNiLADgA2AsnNMAEmUH0JSBq9j16n96i+I6y+IyOP+doNY+EboPw54MLpZCRfTK22cAryi0Dr5SkdYFCoP+o2jUPHPi0w4p4+8gTEhMeH4I5HBmD0A/0w4I4uqN+spuqIBKX6mJDnzUyACTABJsAEmAATYAJMgAkwASbABKoNAUmShOE6CO17NZefxcc9Ogh3PjkUI+/rK28Ljw6GJAkLtx1HHBDsJ2cloFc7dmNV0ylJGUhNzoReD6vkSUij0aBu4xrw9Pagj1yqCQFh4Iq6Cp1nNRkOD4MJMAEmYDMC4vxos7a4ISbABJhAtSSg0yNUPEUptyBXSxquNyjylPcP8lOseElxKQ7tPKm4nitUuJyQhrPHL4GWOjCnr9ZNA5pEaNGpoRxtcN+Lo/HAK2PlFISjH+iPgeO6otugNmjSti4ia4TB28dT/FTsO+FgTt+/9/E7JsAEmAATYAJMgAkwASbABJgAE2AC1ZMAGbApjX27ns3Qf2wXjHmwP+5/aQwefHUsBk3ojjbdmsjOArYcvUYjoUa9KDRrV9+Wzapu68yRC7haXALA+iY0blo0al3H+gos6RIEdEBj6EqUT/y5xOhYSSbABJiAegIa9VW5JhNgAkzg9iCglRAEwEsU/t8FCUTFhctGbKVr5On1OhzaccoFR2xa5aLCq9i/9Tjm/LgKJw6chV6vv0lYkiSERgahQ+/mmPD4YDz77j148q3JssF/sJhE6NyvpZxmsGb9aHkygSYdbmrAWT6wHkyACTABJsAEmAATYAJMgAkwASbABG4DAh6e7vKcR4MWteRneVoqYOITQ/DU25Pxjw/uk7ME9BvTRXbcp+d9pXMjBoTB4YHoNawDgsMDDJsc+nry4HnIWQ0VaKHVauSMhQqqsKgLEJCAAC20AWKOS7x1AYVZRSbABJhAFRHQVFE/3A0TYAJMwGUJCBupL8BLALjqAXRz16J+85rwUpjiTRx3pCRm4NyJRFcd+g29zxy9iLnC6P/Ri1Px66cLcXTPGRQXXr2xnyIHhk7uiefeuwf//OJh3PXscPQa3gGNW9VBbO0I2SnAx98bWjftjTrO/IZ1YwJMgAkwASbABJgAE2ACTIAJMAEmcLsR0Gg08BXP7iERgeJZPhKN29RBj6HtMOq+Pnjk9fHy8/57vz6Px/8zUXweJ2cP6DmsPRq3rgPKnmistO/VDGMfGoCn3pqEZu3rO0XWv8zUHCSev4LS0jIoOcbBYQFwhuULlOjMstYR0EtS/dnHjrlbJ81STIAJMIHbg4Dm9hgmj5IJMAEmoJ6AHlKcqB0oCv/vogRadW4Eb18vxdoX5hdh/7bjius5U4Vd6w7j45emYdWcbUg4k4z83EK4e7jJD/gTnxyCd6Y9h9e+fBSj7u2LJm3rITDEHz5+3rKMpHFJ52lnws+6MAEmwASYABNgAkyACTABJsAEmAATcAgBSZLkZ3svH0/4BfjIz/sh4YHyEgHtezXHuEcHYfIzw/H8+/filU8fMloefm0cBk3ohhp1o0ABFg4ZSIVOL527jAIxtwGgwh7zHxu2rOUUDgzmteS9aghI0DcFUjzU1OU6TIAJMIHqSoAdAKrrkeVxMQEmYBMClD5KAsT/4H8uTCAiNhTk6S1Jyg4lrSd3fF88yBHAVYcfFh2M0MhAxNQKR59RnfD025Pxwe8v4IX/3Y9+ozsjIjZEfognY79CPE6KhNViAkyACTABJsAEmAATYAJMgAkwASbABEwRkCQJkiRBo7letBrQ0gBGi0Yjy8JJ/ol5OhzbG4+czHwAypRq1Kqusgos7TIEdDrEwatU6zIKs6JMgAkwgSogoKmCPrgLJsAEmIDLEph/Ym0I9DqO/nfZI/i34s07NoDWTfllLy+7AKcPX/i7IRd7Ryn83p3+PN6Y8hQmPTUULTs3go+fl4uNQoG6LMoEmAATYAJMgAkwASbABJgAE2ACTIAJVEsCGSnZuHT2MihgAwpGqNFIqFk/SkENFnUlAhLQGLoSzgDgSgeNdWUCTMDuBJRbQuyuEnfABJgAE3AeAsUo8Yck+TiPRqyJWgItOjaEVqvcGTg3Ox/H959FWWmZ2q65XhUS4K6YABNgAkyACTABJsAEmAATYAJMgAkwgepHoLSkDPu3HkfShVR5cEr+BIb6IyI2VEkVlnUhAnroa8DNW/mknwuNkVVlAkyACSglwA4ASonmnRiAAAAQAElEQVSxPBNgArcVAU93Lz8xYHYAEBBc/f+4elEIjQxSPIyrRSW4cDoJqZczFdflClVOgDtkAkyACTABJsAEmAATYAJMgAkwASbABFyUAEX252blo7jw6k0jIOP/uROXcGDrceSK/QBu2m/pQ90mcZZEeL8LE5AkKcS9BJziwYWPIavOBJiA7QmwA4DtmXKLTIAJVCMCZXqEiZtI5VbjasSgOg2lZaeGqoaTlpyJM4cvqqrLlaqSAPfFBJgAE2ACTIAJMAEmwASYABNgAkyACbgqgR1rD2LRr+uwZMYGrJ2/A7vWHZLLxiW7sXTGRpw/nXR9aMpeajeMVVaBpV2OQKlU1kwoLYnC/zMBJsAEmIAgwA4AAgL/zwSYABMwSUCn89YDnib38w6XItBCpQMAeZefOnQeWem5LjXe205ZHjATYAJMgAkwASbABJgAE2ACTIAJMAEm4LIELp5OxtaV+7Fy1lbM+3k15v50rSz+bT2O7YsHZWmUB6fwT1h0sMIaLO5yBMqkOnq9mMV1OcVZYSbABJiAfQiwA4B9uHKrTIAJVBMCGkkKhl4fUE2Gc9sPo1bDGPgFKl/RoaxMh/OnEnFRpaf5bQ++igBwN0yACTABJsAEmAATYAJMgAkwASbABJiA6xLoN6YzJj8zHN0GtUFtMYdTXFyCzLQcFOQV3TQopR8KcguVVmF5VyOgQUtXU5n1ZQJMgAnYkwA7ANiTLrfNBJiAyxPQ6yV3CXBz+YHwAGQCHp7uaNq2nvxe6Z+0y5k4efA88nP4oVEpuyqS526YABNgAkyACTABJsAEmAATYAJMgAkwARcmEF0zHJ37tcLo+/vh3hdG47l378aj/5qAIXf2AGV1DA4PgEarUTzCw7tOKa7DFVyLgEZCvbfeektM47qW3qwtE2ACTMBeBDT2apjbZQJMgAlUCwKSroYe+shqMRYehEygWfv68qvSP6UlZTiw7YScCUBpXZavCgLcBxNgAkyACTgDgeKiq7h4OhnnTlwyW3ZvPIJ1C3di7fwdFsv8qWvw8wdz8NP7yssXr/2K1+/7nIsJBv956Ct88fqvqtgajsf0j+dbPIYVj/PuDUfMfj8M35+LZ5KRm5XvDF9t1oEJMAEmwASYABOoIgJu7loEhvojskYo6jSugTbdmmDIpB64/6XRePXzh/Hi/+7HpKeGocfQdoipFWGVVkf3nMHOdYeskmUh1ySg16M53nBN3VlrJsAEmIA9CLADgD2ocptMgAlUGwJ6vc4dkLTgf9WGQOM2dVWPJfVyBpb/tQmJ51NMtlFceBXH9sbjt88X4bu3/kRacqZJWd5hQwLcFBNgAkyACRglcOnsFZw+fOGWsmX5Piz9Y9MtZeEv6/Dzh3NBhnNj5f1np+Cp4f81WV4Y9yE+eO5HfPTCVLNlquhj1vcrMHvKSotl5ayt2LX+CMhorLQc23dWvhbT9ZhL5i0sLiekifuWs6rYGo7F9jUHLR7DiseZjr+l7wjtp+/Sq3d9avL7ZvguvnbPZya/s/Q9/uaNPzDv5zW3fN8Nv4H1C3fe8hsx/G6SL6ai5Gqp0d8Xb2QCTIAJMAEmwATsT0Cr1cDL2xP+gb4ICQ9E/eY10WtEB3mpgH99+zi+XPh/ePw/E9Gpb0t5vzGN6Fr+22eLMOPLJUjleRpjiKrDNo+mJ/vUqg4D4TEwASbABGxBQGOLRrgNJsAEmEB1JDDt3HovjaT1ro5ju53H5Bfgg5CIQHUI9MCpQxfwyycLsG/zMeRmFyA/txD7tx7Hgmlr8b8XfsY/7/4Un7/2K8iwcnRPPK5cSodOp1PXH9eymgALMgEmwAQcQUCv16OsTPd3KS1DaUmpbCykSUYqV4tKUFR4tVwpRmF+EQryCm8qx/efxaGdp24Uus6snL1VNlqS4dJQpn00Dx+9OFW+5tB1h8o7T36P58e+j0cHvnFLefvxb2V5qlO+/PrZQiycvvaWsnTGRuxcewhH98YbLedOJN40PhpjxVJKHCyUslIddIKdVUVcR4m12uKI74Yr9amW6416Or31x/L6MaffTamF74i8v6Tslt9Uxe8bfU6/kmX0+2r4Hh/cfhIrZm6+5ftu+A38+c0yo78T+s288fDXsgOCsd/XC+M/vOm3SL9HQzH8Zsu/Lv9rs+xsUf63Tu/PHk+46Xxw7fxQhKKCYtx8/rgKyrJBYy5fSgUnYmoo8u9KHBdX+h6yrkyACTABJsAErCUgSRI0GgnkGEDZAry8PdC2e1M89M878NbPz8hZAoZO7oVaDWPg6+8Ndw83Ia/B1eISbFyyG28/9i2+/s8f2LPxCDJSs0GBHHQNBf9zeQKStriByw+CB8AEmAATsBEBdgCwEUhuhgkwgepHwKu4JEQPvXW5xKrf8KvtiCRJQo06lVvV4fzJRHz/35l4UUz6/uOOD/DdW39h2Z+bcPb4JegFOXIwaNiyFiY9NRT1msXJD5piM/9vPwLcMhNgAkxAFQGa6CMDvaEU5BUhL7sAudn5csnOyAUZFg0lJSkDFA2cfCEVVOh6sGvdIRgKOX8t/m3DTdHQU4XB/rNXp+OzV66Vj1+ahv8Ig+LzYz8QRvu/y2ev/oKv/z3jRqHrzNwfV8lGSzJcGsr21QflSOUzRy7CUChNOumuCgJXYgJMQDUBOl8YfocVXw2/2fKvtJzFj+/NvvE7N/zmP3jup5vOB3R+ePnOj/D+cz/eOHfI5xBxLpnyzuybzjGzp6zE6rnbsGPNwRvnol3rD+Po7tPyeYrOVVQo2wNlwTCcz+g1IyVLPtcZznl5OQUgpwPDOZFey0rLVPPhikyACTABJsAE7EDAbJOeXu6o1zQOo+/vi//7+jHZGWDsQwPQpltjeUmBwBA/SJKEI7tOY8q7s/HWo9/gy3/9jv1bjslOrmYb551OT0DSafs4vZKsIBNgAkygigiwA0AVgeZumAATcD0CHjqtu9DaUxT+vxoRkDQSYutE2WxE5HEeFBaAGnUj0apLI4y4pzce/8+deOadu9FtcFt4+fBXCHb/xx0wASZwuxOgCNlrEbOFyM3KvynN+aVzV3DhdNKNQpH2hkITfRuX7oahLPn9mvF+zg+rMPv7lfj1s0X49s0/bpSPX5yKtx77Fm888rVc3n/2R0z7aP6NMuOrJaAI3w2LdsFQKJKfoubPnUwElYunk5Gdnnu7HzIePxNgAhYIUIQ/Ge7pvHGjnEjE4V2nbpxfDOcZciygDFWG89HU/83DV/+eIZ+nDOcrygZCWarKn9PIiZXOd4Yy76fVWDVn241zIp0bKTrScM6k11OHzoOcnwzn1YT4yyDnKHIuoEKOBeQYYTgnU1QlZ8OycLB5NxNgAkyACSggoEw0Ki4M/cZ0xmP/nojXv3oUdz83Ev3v6IwWnRoirl6UmLPxQtL5FGxevlfO8KisdZZ2OgIaqY7T6cQKMQEmwAQcRIAdABwEnrtlAkzA+QmUuZUFA/pw59eUNVRCQJIkRMSIQ6ukUgVZSh8XHhOCBi1qofuQthh9X1/c/+IYPPLaOPQb3Rm1G8bAw5P8R8D/qoIA98EEmEC1IUBpq/NzCpGTmSeXyxfTcOnsFZCBKf5YAo7tjZfLoR0nQRGuFPFKZe38HVg1e5tcKIU9RcQayq+fLMDUD+feKBRpbygU9TP7h5UwlDXztmP76gPYvuYAdqw9iMM7T4m+qf9rJUsY7knHagOcB8IEmMBtQ4CWCSBDfUL8tfMZvV44nSyf7+icR2XLin2QHaHKnRd//nAeDOdMeqUoyR/fn3PjnDr94/mY9f2KG1kJ5v64WnaEMpyT1y7YgW0r94PO1VR2bzgin8cN5/PThy/I53k611PJSMmWz//ydSAr/7Y5PjxQJsAEmAATsJJAJcS8fb3kwI2R9/bFw2L+5v4XR2PMA/0weGJ39BrWAbS/Es1zVWcgoNM3cQY1WAcmwASYgDMQYAcAZzgKrAMTYAJOScBdr/WQoPEC/6t2BCSN8ssfrSkXVz8aHfu0wKAJ3THmwf6Y9PQw3PXsCHQd1AY1G0TDzd2t2rFyhQGxjkyACTgvAVpnk4zmtLZmsjDm01Ip8UcvgqJId284DCrbVu3HmrnbsXLWVqyYuQWLf9+Axb+ul8vcn1ZhzpSVsmHpr2+XYcaXi+VCkfnT/jcPU6+XhdPXykux0HIs6xbuxP6tx2+U86eSQH0bivPSYs2YABNgAs5PgJYFSJWXQ0mTz60J8ZdBTlmG8+6eTUfkJQnofExlwbS1cjYVw/maHAYM53J6/fPrpfJ5ns71VOh8brgG0CtdGwxlw+Ld8nWDrh37Nh8DZSOgawqVpAup8jrOdL2hDATsrOX83yXWkAkwASaghoCt6nh6uYPmeDr3byXP8bTt0RS0zVbtczsOIiChwbLTyzgVp4Pwc7dMgAk4FwGNc6nD2jABJsAEnIeATtIE6IHKhYo7z3BYk+sE9Ho9rlxKu/7J/Iu3rycatqyNvqM7YezDAzD+0UG445GBGH5XL7Tv2Qw16kSab4D3VgUB7oMJMIEqJFBWqkN2Rh7I+EOp9U8cOIeje87gwLYT2LD4Wtp7iqKnaFBDmf3DCjnCfs4U8Sob81ddM/b8KF5FmSvKHGHoJ2P/AmHIX7dgBzYu3SOXgztO4ti+eJzYfxYXhCE/NTkTVCgytKxMV4Uj566YABNgAkzAFgRoaQM6jxsKXUvoPG8o29cclM//8nVgyW7QtaF8mUPXjOtl9pRVuFGuX2tm/7ASs8R7wzWIXlfP3QbDcgmUgYCuW1Qoswxdz6jQdYWdBmxxhLkNJsAEmIBdCXDjTMASAe+8Mq/aloR4PxNgAkzgdiDADgC3w1HmMTIBJqCKgF7SeUOv91VVmSs5LQFam/Tg9hMm9XP3dEP9ZjUx4p7eePCVsZj4xGBh8O+NnsPao3HrOggOC4BGy5dPkwCrfAd3yASYQGUJkMEjKy0HyRdTZSM7pb3fu/kYtizfK0fVL52xAX98vRQ/vjcbP30wB798sgC/fb4If3y5RBj2rxn15/60Wk4bTdH7S2dsBDkBUNkkDPlkbNm76SgO7zoNitI8ezwBFDGamZoDKrnZBSAdKjsOrs8EmAATYALVm0Bx4VX5ukHXjrTLmeKalQi6plAhgz5da6jQUgOUDYauQ1SW/bHpWnaZ3zdg/rQ1mC07o63EzG+Xy9czuqZN/3gBaGkDutZRWSqufVRWzt6KnesOga6LB7efFH1SVplU+ZpJjsXVmziPjgkwASbgbARYHyZgmYBW0rW2LMUSTIAJMIHqT4AtGNX/GPMImQATUElAD32AXtKHqKzO1ZyMAKUr3bn2EH75dAEuX0q/STs3dy1qNYjGoPHd8NRbk3HvC6PQf2wXtOrSGHH1ouEX6AONimUDbuqEP9iHALfKBJiASQIlJaW4nJAmG9uP7D4DSrVPZf7U1Zj53TL5fPjRi1Px8cvT8M2bf4IMHtM+mg9KtT9HGEcW/rIe7v+PJQAAEABJREFUq4ThY9Wc7diyfB92bzgCMqwc2X0aJw6cw5mjF+W2k86nyJlVcjLzkZuVj/zcQpM68Q4mwASYABNgAlVNgK5LdH2iQs7AdN2icv5Uonw9o2saXdvoGkfXOip07aOyYuZmzPt5tZy5ZuZ3y0HXSbpeUvn4pWmg6+hnr/4iOxLMFNdWcjBYv2iXfM09cN1hgJzeKONBVY+b+2MCTIAJVDsCPCAmYAUBvUYTY4UYizABJsAEqj0BdgCo9oeYB8gEmIBaAhodfCVI/mrrcz3nIFAgDFE0iffVv3/HzO+Xg1J9GiJNA4J90W1QGzzy+ng89u87MXRyLzRpUxdRcWHw9vVyjgGwFmYJ8E4mcDsSKC0tA6UrPncyERStv3HJHqxbsBO/f74IUz+cCzJI/OuBL/HmI9/g83/+iq//PQPTP54PSotMZd2CXdi8bB/IKer04Qs4c+SiHNF46ewVJF1IARkp0q9kITsjFwV5RSjML0JpSentiJrHzASYABNgArcpAbr2UcnPKQRlHKDrImUdoOskXS+p0DWUCjkQ7Fh9UL62rpu/Ewunr5Wvub99tlB2sKPr8CcvTwNdm//z0Feg93S9/vXThVj6x0b5Gr515X45m8F5cW1PScq4TanzsJkAE2AC5gnwXiZgFQE92lslx0JMgAkwgWpOgB0AqvkB5uExASagjsAPe35w12kkH1FbEoX/d0ECRQXFcgrqd576Xo7UOXXoAvKyCwA9UK9pHO79xyi8/tWjuOvZEXKkf1hUkDD6e0KS+JC70OFmVZlAtSNAxoYLp5KEUf4CtqzYh+V/bsZf3yyTjfhfvv4bnhn1Lv4x9gO89di3sqH/+//OlKP5KWJ/izAe7Fp/GGSMSElMBzkJZKRmIzMtBzmZeXJkPkVBFhddxdXiEmHUL6t2/HhATIAJMAEmwASqmgAtBUBZd+jaStdYcp6j621uVj5oiR26DmekZIOuzZSZh55L6Hq9bdUBLPl9o5xdYMaXi/HJy9Px0UvT8La4xtP1/nlxvf/v49/iy3/9ju/f/gvzp66R7wu2rz4o3yfQ0gd0fa/q8XJ/TIAJMAEHEeBumYBVBPTQ1bdKkIWYABNgAtWcADsAVPMDzMNjAkxAHYHwqHoBEvRx6mpzLWcgkHwxDbROZ1Z6HjRaCTXrR2PiE0Pwwe//wKufP4zuQ9oiJCIIlP5fo2GjvzMcM+U6cA0m4FwE9Dox1aDToaxMJxvXKWqejAG0BElRYTGy0nNBafMpzfDKWVvFRP5aTP3fPHz0ws+giMBHB76B58a8j3ef/gH/e2EqKDKQUgmvW7gTh3aewpE9Z1BceBVkXKB2S4QRv+Rq6bW+SstA2U10QgcyRDgXGdaGCTABJsAEmAATMBCg6zRdr3V0zyCu35TZp7SkDHRNp2s7XePpel+QV4iEs1dwZNdp7NtyHMv/2gy6L5j20Tz5PuGD537CSxM/At0//GPcB3jvmSn46MWfMeOLJZg/dS1WzNwCuuc4tjdedj4oEvcixeI+gtqnQk4L1G+Z0IF0oULO0gY9+ZUJMAEm4FwEWBsmYB0BSZJqzpo1S2udNEsxASbABKovAXYAqL7HlkfGBJhAJQiUFnpoxOSHWyWa4KoOJhBXLwrD7uqFyc8Mw2tfPop/fvkI+o3pjODwQAdrxt3bjAA3xASqmABNzNOEOU3IU0aRbGHQp4i+1OQMXLmUJhvoKaJv7bwdmPPjKtmAT2l+3336ezw76j28Mulj/O8fP+PL//sdc39aJSbyN2HHmoM4feQiKCKwiofD3TEBJsAEmAATYALVhAAtVUDLB5w+fBEbl+6W7zHm/bxavuf4/LVf5eUH6F7k1bs+wYfP/wS6P/n100WYPWUlyClx17rD2LPxKC6eSRb3NOmg5Q4oixAtB0T3PHk5BSguKpEzCJGjYzXBxsNgAkzAlQiwrkzAWgJ6eKBVQDtrxVmOCTABJlBdCbADQHU9sjwuJsAEKkXAHSUBgCa2Uo1wZYcSoMj+xq3roPvgtoitHQGtli95Dj0gduicm2QCtiZgSNmbmZoNMuonnU+RJ8LPCAP9yYPnsW3VfmxethcLp6/DzO9X4OcP5+Krf/2O95/5Ef9+8Cv5/dQP5wnj/0qsW7ADO9YewrkTiaCMJLbWldtjAkyACTABJsAEmIBSAnSvkxB/Wb4/2bn2INYv3IkF09fKGYl+en8O3nnqe7zxyNeyw+I3//lD3k73PHOmrMKGxbvk+6D9W4+D7osoqxG1lSjul2jZofQrWSBHAeqDnCaV6sbyTIAJMAFzBHgfE1BAQIsybbgCeRZlAkyACVRLAmwNqZaHlQfFBJhAZQmUQO+phz6gsu1wfSbABOxGgBtmAooIUHr+woJiZGfkISUpAzRhffrwBZw4cBZ7Nh4BRe6vmbtNjoKb9/MazPx2OaZ/Mh9T3pkFipyjSLkZXy7BzO+WY/2iXaBJ8xMHzoEmvWmyW5EyLMwEmAATYAJMgAkwASclQEsKZaXnyvdKx/edle95yAly7o+r5Psgujei+6IvXvsNP30wB9M/no+/xH0TZRNY8ddm0P3U5mV7sHvDYRzYely+1zp95ILcXvLFVGSm5SA3Kx/ykgNOyoDVYgJMwOkIsEJMQAEBvbvGTdtUQQUWZQJMgAlUSwLsAFAtDysPigkwgcoS0Gi0PhIQVtl2uD4TYAL2IsDtMoFbCVwtKgGl5U+6kIJzJy7h2N547N10VI5WWyWM+8v/3ITFv63H/KlrMOuHFfjjqyX4/fPF+PmDuaCotyUzNmLFzM3Yue4QDu08hfMnk2RnAUr7f2tvvIUJMAEmwASYABNgArcvgeKiq0i+kIoLp5JweNcp7Nt8DKvmbAPdT5FDwI/vzcHUj+bL91p0zzVb3HvN/XE1Fv2yDot/34BVs7dh9dzt2LJiH/ZuPooju0/j7PEE2bmSnATIwZKcEW5fwjxyJsAE/ibA75iAIgJugK6+ohoszASYABOohgTYAaAaHlQeEhNgApUnoNFJ7tDDt/ItcQtMgAnYhQA3etsSyM3OR1pyJiiS7MjuM9i6ch/WzNsuG/Up8kwuP6zEbCpTrr+K93N/XCWM+1uwaeke7N10FCevR+9TNoCyMt1ty5MHzgSYABNgAkyACTABexEoKiiWnSkTz6WAMicd2nlS3Lvtx4ZFuzDv59Xifm2FKH/fr9H92xxx/zZH3LvRsgNzxP3bgulrsWHxLvkejpw7Tx06j8sX05CVlgNeasBeR47bZQJORoDVYQLKCLjp9RI7AChjxtJMgAlUQwLsAFANDyoPiQkwgcoTKEOZPyREVb4lboEJMAF7EOA2qzeBnMw8JJ67guP7zmL76gNYOWuLHLE/7X/z8MsnC/H7F4sx67sVmPPjSiz8ZT2WztiIlbO3YuOS3XIq/6N7zuDM0YtyGxmp2SgqLK7ewHh0TIAJMAEmwASYABNwUQKF+UXISMkGLQ8QfywBdB+3e+MR0LID5ORJ94GLf9uARb+uBzl6zvp+BWZ8tQS/frYI1+4NF2Dh9LVY9sdG7Nl0FPu3Hsfli6lITc5EaUmpi1JhtZkAEyhPgN8zAWUEJI2kQfisPasDldVjaSbABJhA9SLADgDV63jyaJgAE7ARAQnwFE0FiML/MwEm4HwEWCMXJ0DpXClq6/zJRHmSduPSPXIUGKXi//SV6fj2zb8wVRj7//h6KRZMWytH7pNxf8faQzi04ySO7YvHhdNJSDqfAmonP7cQ1KaLY2H1mQATYAJMgAkwASbABCoQKCvVITcrHwYH0YtnknHy4Dl5yQAy+JOz6NoFO+XlB+b+uErOKPDTB3Mx5d1Z+Py13/D1v2fgt88XyctAbV62V84EdfF0MlKTMir0xB+ZABNwUgKsFhNQTkAHT42/Llp5Ra7BBJgAE6g+BNgBoPocSx4JE2ACNiKwR7/HXaPThNioOW6GCTABmxPgBl2FQF5OARLik7Fz3SGsW7gLf3y1BN+//RfefPQbfPTSNPF+JmZ8uQQLpq7BerGfJnFPHDiHs8cTRL3LuHIpDZlpOSADf0lxKfR6vasMnfVkAkyACTABJsAEmAATqAICOp0etNRAQV4R0q/8P3v3AR9Fmf9x/PvMphCqigWxC0lQLGc57/RsKYjdk4TYe+9dsGPvvVfsDXvvRqoNRVAUBRJ6SyGUkLI7z/+Z3N87VErKJtny2dc87Gbmmef5/d6zCbv7PDO7UGVzKxVMEpj262wFXxcw4Zvf9OUnP+jjV8foNfea84X73tUDV7+gOwc/ratOvE/Xn/mwht76uoKvG/j8ra/13YiJmjpxRsOkA157tsEBpAsEEECgFQSsUWfjpW3VCk3TJAIIIBA3AkwAiJtDRaAIINAsgWbs9MOkWR18j1mizaBjFwQQSEIB6z50nTF1riZ8/aveee4LPX3nm7pz0FO65Kg7denRd+mW857Q03e8qVce+VDBWVfjRv+iuTPKGs66Ci7PH5zNFQzw19bUKRKOJKEgKSOAAAIIIIAAAghERWAFjQSvVevrwg2TBJYuqtaihUsbvnIgmCgQfO1AcFWpYLLqp69/qVce/rDhKlR3Dn5alx17t84dcJNuOf9xPTDkBQVXpQomCARXogq+qqp2Wd0KemMVAggggEAsCARXdvXlbxgLsRADAggg0F4CTABoL3n6RQCBNhFoTifpoVQjo5C4IYAAAkkoEJzpFHxQGgzGh92AfPCBaV1tfcMZVZN+KFXw4ehLD76vOwf/Z5D/lL2H6NpTH9S9lz+nt576TCPf/04/fz+1oX5wNlYwsB+0EXwHayTi3oL7NglVSRkBBBBAAAEEEECgtQWa1b57aRp8lVTw2re+PqzgdW/w+jV4HbtsaY0m/zhdwQTW914YruDqAXcNflpXn/KAzjroejv48Ns/GvvFTwVS5HDJu9waPWZ9fWGtFrhYlrlSI9lgpkC9kcLuc4Zgtqvr0W1hQQABBBBoTYF0E7E9W7MD2kYAAQRiXYAJALF+hIgPAQRaItCsfbtEUjqbiLhMVLP02AkBBOJCwH3sGHzIGXy4Wb14mYKz8IOz8cvmVGri2Cn65osfNeyRj/Tkra/rpnMe1aDDb284o//2i4YqGPwPJgH8/N1/BvnjIl+CRAABBBBAAAEEEEh0gTbOz04vX1B1140njXizMGuvFwqzcq4fmJl30sA+eXsOzM5bd/FSr6cvb2drbJEx5lzf6F75esH37fcu0KlWmi2jue6+0v282D2usbK+e8yCAAIIINBygc4Kma2stablTdECAgggEJ8CTACIz+NG1Agg0CiB5lUKh1I933jpzdubvRBAAIHYEgjOYlpcVa1ggD+4zGnwnaiTxpfq2+E/6bPXv9SwRz/SozcM020XPKErTrhXd1/6jB678RV99saX+vrzCZoxZa6CS/THVlZEgwACCCCAAAIIIIDA8gJt+nixseZRa1LHSMOCs/r/0vlx2+UsLD1Ekv8AABAASURBVMrKGTcws9+bBZm5DwzMzDu/MDvvqKI++Tv4meVZxvj7G6tDPN9eJOPdIGufltVHbqRqjHs83hj9KtkZruEFbv0SJgc4CRYEEECgCQLu72n68xPeXaMJu1AVAQQQSCgBJgAk1OEkGQQQ+INAM3+w9fUZ7g33Rs3cnd0QQACBdhEIzuavqlisWaXzVfLLTP307WR9N2KivnjnG733/Bd61Q30D7319YbvML39oqF6/KZX9frQTzXqg+8UXNq/bO5CBVcFaJfg6RQBBBBAAAEEEEAAgZYItNW+VmErfWqteX1hafHC5nRbZIoihZn9vi/Iyhte0Cf/8cLMnJsKs/JPGZidv89aqV5u2NfAiCIn+1YXub6udX3cZ6x5zt2/I9lid/+dK5NkNddau9Q9ZkEAAQQQ+KtAt/SM9E3/upo1CCCAQHIIMAEgOY4zWSKQlALNTjqUGjLGdm72/uyIAAIItKJA8H2k5fMWKjiTPxjk/6Z4goJL8n/w0ki9/XSxhj38QcP3kwaD/Y/cMMz9/GHD9m+Kf1TppFmqmF/VitHRNAIIIIAAAggggAACbS/QZj0aTTHGPFcxPfRra/SZs1lOzaFb5P9alLnXF0XZ+S8NzMq7tzA77xJXjg6lekf5Xugk3/rnWN8MktHVMrpZMvdIesFKbxmZke7xT8HkAHdf4woLAgggkJQC1tqukrdhUiZP0ggggIATYAKAQ2BBAIGEFGh2Up5sujHq0ewG2BEBBBCIgkB9XVhlcytV+utsTfj6VxW/9bXeee4LvfrYxw1n87/y6Ed62Q32v/zQB3rpwff1rts2/L1vNXHslIZ9FlUukR/xoxAJTSCAAAIIIIAAAgggENMCbRVcpRtwH2ZN+sdScbitOv29n4M3y1lY1DtnclF2v5ED++S+WZiV99DArPxrCzJzzvXrvfNTjM630oW24coB/iDJDnb7Xi/5D7nPON5y6z+TTImRysQNAQQQSHgBr7OxXs+ET5MEEUAAgZUIMAFgJTCsRgCBeBdofvy+Dae6N8Z8R1TzCdkTAQSaJGAj7oO6eZL50pVX3eO7JHvOj1//dt1zd7+jlx54T8Fg/1vPfK73nh/ecEn/b4f/pF++n6o50xaoqmKJuCGAAAIIIIAAAgggkLwCbZC5kRvwt994Rs9UTv0kpi6pZYyxRX1z5h6cmTelMCv3q4HZee8PzO73dGFW/t1+Wfn1vkm/0vrhQdZ4Fyii06y1JxkjV8xlTu5BI70iY76VVamMqyFuCCCAQCII2G6+H9ksETIhBwQQQKA5AkwAaI4a+yCAQOwLNDPCIZ9/niLjcXmoZvqxGwIIrE7AVkvmR2v1mvug7V73IdtZJuQd5PmmwI9ETk5LC11kTeoNHU3dw/df88rtP42d/PqUiTMaBvqXVFUrXO8+dxQ3BBBAAAEEEEAAAQQQ+K9AWzzwNdcz5r6yqetPaYvuotVH0S5Fy4oyd19QmN3/l6KsnHGFW+R+WJid/0bk+/KhkTpzj5/qXRPxUy72fJ0oYw411u7t+g4mCVwqmecl+6Erv0li1rFDYEEAgbgSyDDGrBVXERMsAgggEEUBJgBEEZOmEEAgdgSaG8mWe67r/i7adZq7P/shgAAC/y8QsdbOdo8/cvcPWKPzjGw/Lxz5h5F/kE3zzohkZAzxO2Y8PmHz4e8X9MkdVbRFvwkHbrpHSfAB3b6Z+9YuLC1e6Bl7iZHmunZYEEAAAQQQQAABBBBAYAUCbbCqxnrm6c425WNpWKQN+mv1LoqKiiJFfXOWFG2WM7eozx4lA7JzfwiuHlCQlf9J91TvSRsO3VtX65/vW3NCyJh9PPk7WdkDjLFnyJo7rfSarL5p9UDpAAEEEGi+gHGfxaz38qRPN2h+E+yJAAIIxK+AG+iK3+CJHAEEEFiJQLNXZ4ydmiIvtH6zG2BHBBBISgEj852MeclINytk9vOUsnVdbc1Wqf6SQtux44W2rvyBCZl5nw3Ysv+P7kO1qQ0ftG20S0XRRrssG2KG+FrJraxk1K8yGrSSzaxGAAEEEEAAAQQQQCDZBdogf/tLfUh3lZYW17RBZ+3eRc5mOTXB5IDDt86fV5SdNyv4aoEBWf1+tuMq3o/UVTzmd+xwma33junodcpPt946Kcb29Yw9UtZcI5kXJDtR0jJXWBBAAIF2FXCf0awhE+FEr3Y9CnSOAALtJcAEgPaSp18EEGhFgeY3XdUtlGJ9u1HzW2BPBBBIMAHrBuCDs3zCkqm3UqUrX7jykLE6KSRvu+6pXkZBVu4OhZm5hxZk5Q0u7JX73oCsPX4+Ypv9Kw/qc9DiYJC/qG9R3RBjVjrQr5XfrA3Vv2GtedZVcd26f1kQQAABBBBAAAEEEEDg/wVa/S4ia09fMnnEglbvKcY7+M9VA4rq/vP+JmfJvpn/XHRAdk7ZvzPzJw7IzH+uMDv3qsKs3MMLs/L7FmbldVQ4JUvW7GdlrrTSUDcQN8alWOdKvSvu/ZWC91m+kXtn5VawIIAAAtEXsF2NTeke/XZpEQEEEIh9AS/2QyRCBBBAoIkCLai+loKvhrJpLWiCXRFAIB4FjHwXdnBGzyL34VSZezzTWjvRWr1hpGsl/1Bf4Z0GZuWt5cqerpxWkJ332MFZOeOCM2TUireKyV8tCoWsi0HjW7EbmkYAAQQQQAABBBBAIP4EWjNio2CQ+rqKaaODgevW7Ckh2y7cco/fCrNz3xuYlXvtwKy84wuy8nZZnOp180JpW1nZg2XtxZJ5zMr/StJUWc11773KrOwi93Pt/0/Edg9ZEEAAgeYJWJn1JbtZ8/ZmLwQQQCC+BZgAEN/Hj+gRQGAFAi1ZFfGXpXny+rakDfZFAIGYF4hIZrErcyRNlsw466vYfQD1uIwZEvK8o0xa6k42q2Kbgdl5Awoy864uzOr3alHWXuPUTrcyP2W6b3SH677SFRYEEEAAAQQQQAABBBCQ1KoIvv1SKfXBa/BW7SaZGj9us5yaAb12+3VgVv47hdn5dxRm5Z5SmJW/c2FWXi/fRPYxsscZay4zVs84l49c+c6VSTKaZqVgovYSY9xWt5IFAQQQWJ2A+3PRRcYGZ3utrirbEUAAgYQTYAJAwh1SEkIg6QVaBFAfqvOsbOcWNcLOCCAQOwJGEfdh0ULJlEj2e2v1mSvDjNF9bv3lnjEn1hhzgBvoz3MfQJ1ZmJl754DeOR8UbLr7nCJTFFGs3EqLa1LC9hNrbfBVANWxEhZxIIAAAggggAACCCDQjgKt2LUtDXn2suBqXK3YCU0vJ1CUtde4AQ0TA/LuK8jOO6kwM2/fOuv1N8Y/Vr4918i7zr2ne9Ba/zX3fu4zI33t3tP9Jmm+lYKrubmHLAgggMByAtZ0dH8r1n75p5+42utyLDxEAIHkEGACQHIcZ7JEIIkEWpZqbdikWNlNW9YKeyOAQDsKVEjmF0kj3IdDr0rmId/3b3aPLzO+d5bnecesneUdVZCZe2lhZu4TAzJzvzgyM2em4uBWNmPUbF/eky7UUa7EzuQEFwwLAggggAACCCCAAAJtL9BqPS4yVrd3smlft1oPNNwogcOzc8oKMvt9WZid/0ZhVs7dhVn5F7tSWGdSjo1EzOnWmsHydK1nbHClhiet9JasRrv7yTKqalQnVEIAgQQX8NYNdSrvnuBJkh4CCCDwFwHvL2tYgQACCMSzQAtjT/MyOhhj0lvYDLsjgECbCJjF1mqCtfYDY+zTRvZa45lLZOzFCnnn+9ac49eVnV+U3e+mwqy8Fwr65I4qcIP9OSYn+C7PNokw2p1Uderxo/swa6ixtiTabdMeAggggAACCCCAAAJxJdBKwbrPBN428l4tLS3mrHLF5u2w3nvMKNoid+zArNzXCnvn3VeQmX9Zlb/kbOuHzzWed4G1utjKXmqkK1wZKmPelMxX7r3UbHG1AEfAgkASCVi7bn31MiYAJNEhJ1UEEPiPABMA/uPAvwggkCACLU+jdvOWt0ELCCDQKgJWk6wxH7i2H7JGgz3rnyzPOzsUCl0khS7bJHONawt65z5SmJn3dmGvnG+LsvNmFfUtqnP1E2eZOKwuEo586D64el2ynNGSOEeWTBBAAAEEEEAAAQSaKNBK1ccroqFl00ILWql9mm0lgRP6HLS4qE//koLMnC/de8HXB2bmPzAgM/f6FD9yufz6wZ7xzvOMOU3GnuRCuNyVJ4PJ5O5+ontvxdesOQgWBBJSwJj1U9NC6yRkbiSFAAIIrEKACQCrwGETAgjEnUDLAzZaQ9wQQKDdBYw0z1p9ZmUfljEXePIOcPfHGL/+PBOuv6ZDVfW9A7LzXxyYmVM8oHfOjwWZOTN3NDvWt3vgbRDAopljKsKh0KPOY6TrLilydnmyIIAAAggggAACCCCwvEBrPK50jT6RUpvxpVQcdo9Z4lzAGGMP6rPX7MLs/r8MyNxzTEFm7luFmfnP+vXldxvjXWFTvXNNKHSsH9a/Pc87TNZeI5lXZRR87dp8cUMAgQQQsGv7vrdmAiRCCggggECTBLwm1aYyAgggENMCLQvOWmtkQ9u2rBX2RgCB5gmYL2XM465c4MreEWNz01PSjrOm7orq6vqHD87c893CrNyvgg9uCrbce84BOx6Q1GdoLJo6fIrx/eB7Lmc2z5u9EEAAAQQQQAABBBCIZ4Fox26DibXDvIgdNm/eR0uj3TrtxZZAUd+iJcEk8qLNcycV9Nrzm6It8z9es5de8VPsHal++OxQinekb2yO79t9ZHS6ZO5x5UsrG3yFgLghgEAcCVj18Ky/dhxFTKgIIIBAVASYABAVRhpBAIGYEIhCENbaTlFohiYQQGDVAlMk87yRHWSN+nteeL1QqtmnS5fu53RUzf0FvXM+LsrMn3hgr92mF2Xuu+DobfsvDc7cELflBfzyaWnDjTWPuZV8QOkQWBBAAAEEEEAAAQSSSCD6qY7z3XuUshmj5kS/aVqMB4EckxMu6tWvKrhiwMGb5ZQG70k1vuJjv67H4+mdu14SvGcNRbSNMd5Gvvwj3HvUG4y8YZKZIW4IIBC7AkYp1ph1Xp4xOiN2gyQyBBBAIPoCTACIviktIoBAOwlEpVtPG0SlHRpBILkFrIx8K+uKaqy1IyV7q5HZPzWlU4/CrLzehVm5RxRk5d8yMDPvowG9+88/eLOchf17bLt038x9a90HKX5y8zU2++Jw+bQRN7jaI1yxrrAggAACCCCAAAIIIJAUAtFM0lqVSd4LC0tHfOHa5XW1Q2D5j0BRUVGkqG/fugN67lgdvGcdsEV+eUFmzsyirH7PF2TmXlaQlVPk3ttu7EXs2sa3udY3g6w1H8jYKe49ccS9D/bdve9a43nlEFgQaD8Bu05GqJaTvtrvANAzAgi0gwATANoBnS4RQKBVBFrc6NVXX22M1cYtbogGEEgqARtxH2gEl+OvkNVcN+g/zso8Yqw93TP2XwOz8jIGZufvVpiVf3FBVu67B23+0uKdAAAQAElEQVT+z3lJxdMGydZ7Okfyp7dBV3SBAAIIIIAAAggggEAsCEQtBiPVug8C3ukYDj8UtUZpKOkEGiYG9Mn/fGCf3FsGZufuU5iZ37tzh4x1jad89xy7wBg96cp3kgmuMFEuabErNa4EkwPcHQsCCLSmgLVe9rKlkXVbsw/aRgABBGJNgAkAsXZEiAcBBJopEJ3drHxeDEaHklYSVcBqiZXmuQ8xphirsVbmXWt1h5E52n1yseNPs0J/H5iVe2pBVv7DBZn9vkxUhljKa/HUkb9aabBkq2IpLmJBAAEEEEAAAQQQQKB1BKLVasMVy8bZUOrtM2eOWRatVmkHgUBg7412qSjonf95QWbeXa4c78oOnpf+N2u8QmvtYBk95vu22D2e4N7LTXVlvttvqbuPuHsWBBCIooCRv7bnhTpGsUmaQgABBGJegAkAMX+ICBABBBolEI1KVwWNmM2DfykIIOAErMJuYLnMPZrkyldW9l13f58x5lLf2uPSa9P6DczKO8iVK4Kz+4uy82YNyckJuzosbSxQWTr6RSvzsNwxa+Ou6Q4BBBBAAAEEEEAAgbYViFpvZr41/n2VU4p/jFqTNITAKgQG9P7X/IGZOcUDs/MfKMzMO6uoT36eF0nrb8KR42TN5cboISMNk9Xn/5kYoJmuuSWusCCAQAsEjDE9bdh2a0ET7IoAAgjEnQATAOLukBEwAgisSCAa67acnNs9Gu3QBgJxLODGkDVdMl/K6A15/kPu/npXLpJvT7b16w8ozM67pDAz9wn3gcWI/bfZrVLcYkYgRSl3umP1acwERCAIIIAAAggggAACCLSCQJSatJJ9sdKmvRKl9mgGgWYJFGy5+5yCLfsPd++1Hy3IzLuwbNGUo1Nt5Eh5obMjxlwla++QMU9IeseV712ZKismBTgIFgQaK+D+4Pf0/Mh6L7/8cqix+1APAQQQiHcBJgDE+xEkfgQQCASiUky4PjMqDdEIAnEjYKtdqL+4D74+MTIPW5mrjDWXWM9ekGLCZ3fvnXLewMy8uwoz894u7JM/vqhv3zpXnyVGBRaUrrMgZPwbXHgTXGFBAAEEEEAAAQQQQCARBaKSk5WKlZJ6u0qLa8QNgRgSOGXHU+oP6rPX7IGZOcWHZOY+UZidf9XiFHOGkT3H83ShNRosYy+XMXdI5lX3fv5LKZjIbyPungUBBFYiYD3Toya7W4eVbGY1AgggkHACTABIuENKQggko0CUcjaRDaLUEs0gEJsCRsGA//dW9hVZe427P9N9eHCOL/+iiKm5YmBW7rUFWbnPD+ydN/rfvfvPyDFczj82D+TKohoWSa2t/dZ9EHSvq1HhCgsCCCCAAAIIIIAAAgkmEJV0Zod8XVQxuTi4vHpUGqQRBFpT4LjNcmoKsvKnDuid99nAzLxhhVn5d/t15qpUzwz2jc43xpxljE6RZ2917/ODq1p8436e35ox0TYCcSdgzMZrdkjLiLu4CRgBBBBopgATAJoJx24IIBBDAlEKxYRCvaLUFM0gECMCttpKX0v2ETfgf4FkBsiPnOz+8x+Uajvc9tPzo55yHx58VJS117iizH0XiFvcC8yePbY6ZENvW2ufc8edKzbE/RElAQQQQAABBBBAAIE/CLT4B7tM1ruybPrIsS1uigYQaEeBor45Sw7qnTO5KDN/TEFm7lsFmfmP++nhm4L3+zIpp8jYQ+Xbo4x0swvzNfeZwK/unveIDoElWQXMhpGQxwSAZD385I1AEgq41wRJmDUpI4BAQglELRnfrBO1tmgIgfYRqDCyI93A7z2u+8Pl+3ukGB3ueZErqmsiDxdm5n5Y2Gevb4MzBw7qs+viIUOG+K4eS4IJLCgtnh8K6WkZMyLBUiMdBBBAAAEEEEAAgSQXaGn6xpihEeu/1tJ22B+BWBQo2mjviuD9fmHmHt8X9M7/vHt26MX09LSb0zN0thQ5yPgm10jHudgfch8GDHefHXCVAIfBkiwCdrNwpKZTsmRLnggggAATAHgOIIBAvAtEM/5totkYbSHQBgJhWX3u+rlNER1oUrR9JKPjQX596LLyRd1eCQb7D87MmzKgd//5R2/bf6mrx5IcAn7Z1NRxsvZRa+3k5EiZLBFAAAEEEEAAAQSSQKBFKVrZsTZiH6iaPnJhixpiZwTiRCD4Wr/9N9mt8oCN8mYVZvf/ZUB2zuhIffnzqf6Si1Vff7BJS/ubHwnvaGRPlcwL7v3jVGtVL24IJKCAe3739kOpnRIwNVJCAAEEVijABIAVsrASAQTiRyCKkRqlRLE1mkIg6gLuzcpSWX1jZG6xNpJfkJmbVpiVm1eYlXdR4RZ5bxdsnjetaKNdKoJLAZ6y4468aY/6EYinBovDFUp90xjzrGSr4ilyYkUAAQQQQAABBBBAYMUCLVhrVCbPDKmY3vMX14p1hQWBpBNw7w9tUd+iuoP6HLS4qO/eFQWb7j6naIv+Ywuy8h8uzMo9fGB2fq8O8npaa/IdzvXu84dP3T0LAgkh4J7/XUPGrDnEDmFMLCGOKEkggMDqBPhjtzohtiOAQGwLRDE630a2j2JzNIVAcwUiMqp2O1e5T6VmW2tHuPvrjGy/Wq9zz8LsvJ0KsnIHDcze61P35sXKGOvqsiDwV4HS4hrPmkeszHC3MeIKCwIIIIAAAggggAAC8SvQ7Mhtnax9wA9rlDSM18XNdmTHZBA4IDunbGB27qeFWXmXu88fghMPPJmU7a3VSVYaaqTvZBR8dUAw0XyZMwm7woJAfAhYf4tNSvdIEzcEEEAgCQS8JMiRFBFAIIEFopXayz+9nOYZr2u02qMdBJogELxZDt44z3T7TLTyP7DW3OSG9Y9zz8l/DMzO331gVt4VBVn5nxyZ+c9Frg4LAo0WKJs2Yo6MvVWyE9xOvissCCCAAAIIIIAAAgjEpUCzgjZy77fMO0b+C1XTR1Y2qw12QiCJBYITDwoz9/h+YHbeY+6zieMLsvJ28H1tb4w90XrmNvd+801ZjXdEUyWzQP85oUHcEIhFAfd5W3ZqeBkTAGLx4BATAghEXYAJAFEnpUEEEGhDgah1ldFhvU2i1hgNIbBqgWAQNhjwnyKZL63sG9bqTvcm+XSzzOs/MKvf/gOzcq8tyM57vSAzJ5gUIG4ItESgsmTUCPf8ut+1EZyl4e5YEEAAAQQQQAABBBCIO4HmBGzdTr9YT0PLS8cEl/53P7IggEBLBYqy82YVZOa/MrB37pWFmfmFvpea7xl7pIy9ShH7mJE+dn1858oUY1Tp3o9y5Q2HwRIDAtZunNZhDb4CNgYOBSEggEDrCzABoPWN6QEBBFpNIHoN19TVbRC91mgJgT8KWNml7k3vr658LqvnjKfbrMzFqb6OXZIaOmpgdt7VhZl5bxdsy4D/H+X4KVoCFTb1WfchzNOSDSagRKtZ2kEAAQQQQAABBBBAoI0EmtONnS9fT2bULPusOXuzDwIINE6gKHP3BQMy88e4zzUeLOyTf06k3hvge+ZkyR/k+8EV6fSE+yzkfWM1VjJzxA2B9hPI1KJargDQfv70jAACbSjABIA2xKYrBBCIskAUmwt5oY2j2BxNIVDjCKZY6WPr24flmSERX4NtxJ6batPPKOidd93ArNzXDuqTO+m4zXKCuq46CwKtKFBaXFObYm5zPXzgCgsCCCCAAAIIIIAAAvEl0PRoqyXzrlK8l2fPHuseixsCCLSRQFHfnCVFvXPHFmb1e3Vgdv6Nfl35mcbYM41nLvBkL7PW3uBCecGVEe5zk+nuns9FHAJLmwhsEEpTSpv0RCcIIIBAOwswAaCdDwDdI4BA8wWiuadvtF4026OtpBNw719tuWQ+MdK9MvZCK3tuyJqLunTqeGlhr9zbi7LzXi/skz/+oD67LhY3BNpBYMnkEQus5w92z88f26F7ukQAAQQQQAABBBBAoNkCTdux4apXP0Z8PVAxZfiMpu1LbQQQiLZAUd+iuoKs/KkDMnO/GJCVN9T+UHGlH/IH+1YX+tae496jXmiMbnflLdf3ZFcirrAg0BoCXYxsL1nrPr5rjeZpEwEEEIgdASYAxM6xIBIEEGiaQHRrW2VHt0FaS3QBKy2zVmONMY+7x+eEjA4Lh+vPM174uvKqNR4ZmJX/zoDs3B/23miXClfHVUl0EfKLB4HKqWMm+NJlkq2Ih3iJEQEEEEAAAQQQQAABSU1EMAuN1U1V09cf18QdqY4AAm0gUFRUFCnq1W96UXbe14dk578RfIZiwvbGSMRc7IW849xnKANcGJdL5lVZ/eo+UOEKAeIWLYGI7/cdcvXVJlrt0Q4CCCAQqwJMAIjVI0NcCCCwGoEobzZaM8ot0lwCCrg3nbM9mRdk7Zm+b/pZa46I1JnLbUbGYwOy8j8+dMv+Pw7o3X/+KTvuWJ+A6ZNSggh0rK35RNYEl1xMkIxIAwEEEEAAAQQQQCCxBZqSnfVd7Xu6mJT3pWGcRewwWBCIdYHgM5QBW+SXF/XJnTSgV87Igszct2pM7b31Xv158swAa8ze1ug8yTxlZce7z2aYECBuzRXwjLfJVVdd1dzd2Q8BBBCIGwEvbiIlUAQQQGB5gSg/ttbnCgBRNk2E5qxVvaxGW5krjbSHF07d0aSa0xfPDj1elJ0zOnhzWtQ3Z27RRrssS4R8ySE5BILvQDWRyIvG2meTI2OyRAABBBBAAAEEEIhrgSYE7wYHP0hd1vG20tJiBgib4EZVBGJN4MjMfRcd1rv/jMLM3J8mPjd8xNop3kN+KHJOyIv0C1nzTyNzhLX2ASPxFXexdvBiP55/XF1czLhY7B8nIkQAgRYK8IeuhYDsjgAC7SMQ7V6NTPdot0l78SlgZWdb6SFjNcCG63v4WeW7//T88OsLsvJGFGy5+5yDN8tZeFxOTo0xrkZ8pkjUCKh85phZEfl3uOf6d3AggAACCCCAAAIIIBDLAo2Pza+KhO1R8+Z9tLTx+1ATAQRiXWDIkCF+zmY5NUW9+lUFV10Mvm5xQGbOCz9l5Z0VySz/W0aqt7717ZEy3n2S+UXcEFiFgDX+5nvsuYoKbEIAAQQSRIAJAAlyIEkDgSQTiGq6r5d8voaM+Huo5LkZybpsa11ZJGvnuEH/d926s1MiKdtULFpj04FZeacVZOe9XtR374oiUxQJ3my6usE+7o4FgcQQWLhZ+gQje4vLZo4rLAgggAACCCCAAAIIxKJAY2NaFrLmsEUzx1Q0dgfqIYBA/AoYY+wQY/zgM5v9NsuZO7BP/nOFmTlnFWblbmFM7Ua+1dGy5nFr7Xj3eU+Zy3SJ+yiozt1bV1iSWcCajZbMWZKWzATkjgACySHAgFdyHGeyRCDBBKKbTqS2vrdrMcUVlsQWCC7nX+5SLHXv9r6VMfcrZA7zQhl/G5iVv39BVt69/95ijwnBd8+5OiwIJL5AcXHYejUfuEQfcYWzpBwCCwIIIIAAAggggECsCTQqnhpZe1snk/p5o2pTCQEEGC2pNgAAEABJREFUElqgIHPfmUXZec8UZueeODA7f1s38P8PI3OKb4x772u/cslPldF8dx98naP7iMg9YkkqgeqqDrslVcIkiwACSSnABICkPOwkjUCcC0Q5fGvUzTXJ30OHkEiLlfVdWeTe1P0mq9Eut2HWM1dK5tDCrLydCjNzLyjslfvegN7/Ct70iRsCyShQOXVslefpeZf72+5Tj+CqGO4hCwIIIIAAAggggAACMSKw+jAiMvZdT96DpaXFNauvTg0EEEg2gYKs/KkFWbnPF2XmnbVp5hq7KyX1YGs12Ld+cIWAD43VWPe50TTnssQVliQQ8EJezyRIkxQRQCDJBRjwSvInAOkjEI8C0Y7ZmNRM1yZXAHAIcb8YRYw0W7JfSuZlWXOHpAvSUvzD/Mzyowdm5j5QmJUbzPZ2q1kQQCAQKJs68lff2keM0beyCgfrKAgggAACCCCAAAIIxILA6mIwsuOMNbeWTRsxb3V12Y4AAgjsaHasL9x89/EDs/KGFmX3O6trTaTQWnu8jC5xOne798TusySNkkyJpOAKAe6OJeEErN0x4XIiIQQQQOBPAkwA+BMIPyKAQMwLRD1A90J/LfdCn7+HUZdtswaDs5Z/dAP/bxmr26wxVxhjz7MZGWcMzM67ujAz7+0De/WbXmSKIm0WER0hEGcCC9euGWl9PeB+d4KzHmychU+4CCCAAAIIIIAAAokpsJqsbKmMuScjHBnvKvqusCCAAAJNEui/bf+lhX3yxxdm5b3gyuWhau8U2ci51vqXGk83uMaeNMZ8IdkZ7nGdKyyJIGBM30RIgxwQQACBVQkw4LUqHbYhgEAMCrRKSBvIKtQqLdNoKwnYKjfgP0ZG98naCzzZ8yO+uThSX35lYWbuEwWZ/b4s2miXilbqnGYRSDyBsWPrTWr9O9boKZcclz10CCwIIIAAAggggAAC7S2wyv4XWmOeqw2Z92fOHMNZuqukYiMCCDRW4ODtchYW9tnr24HZ+S9GepXfmFprB8v3L7Ih71xjzBAZPStjvrVWvG9uLGoM1vMkJgDE4HEhJAQQiK6A+1sX3QZpDQEEEGhVgVZo3Bh/PdcsEwAcQgwvvrV2jhvsf8PFeLn17TEyOtMz4Wt/zMp7cEBW/sdFfXInFfUtYja2A2JBoDkCFZO/WhSyqY9K9j1X/Oa0wT4IIIAAAggggAACCERNYGUNGYVl9Ykf0RNLJo9YsLJqrEcAAQRaIhBcSfKgrfPnFWTnfzOwV+5raVVL7zb1utx43uky9jDreRcZ2edcHz+6z6uCq1O6hyzxIGCltV+e8vHG8RArMSKAAALNFWACQHPl2A8BBNpFoHU6NRsacQWA1rFtcauTrcxzvm9PNp7dz0TMual++j0/vTjq7YLMvO8G9O4/f4gxDFS2mJkGEPiPwILS4rm+sYNkzMT/rOFfBBBAAAEEEEAAAQTaR2BlvRqr8daz91RNH1m6sjqsRwABBKItcMCOB1QXbJk3raDXnt8MzMp/p2vnugcj1gTvnw+NGO1vpYvce+k3jVQe7b5pL/oCJhzKjH6rtIgAAgjEjgATAGLnWBAJAgisXiDqNd6e/XZH12iGe5HuXp+7RyyxIPCDMbrLRtTfGC/H1ted3TlU92xhZr/vgzdaB/XZdfGQIUMY9I+FI0UMCSmwsGT0NGNCx0t2cUImSFIIIIAAAggggAAC8SCwshjnWGsfrFyr5ktXgfeFDoEFAQTaR6B/j/5Li7LzZhVm5v70c2beZx0WVT9Q55sTI/X+9tbTvrK6yZUf2ic6el2dgPsgeJvV1WE7AgggEM8CTACI56NH7AgknUD0E66v7ry5jDKi3zItNlrAaJmV/VrWXuXJ39Kv77HTWjO9iwr75H5ckJkzs6jv3hX7Zu7LpdQaDUpFBFouUD71i2+NNce0vCVaQAABBBBAAAEEEECgOQIr3KfGGr1eMa3nUI0dW7/CGqxEAAEE2kEguDplcIWAw7Nzyor69pte2Cv3gx9ne1f44R47mXB9T99Gjnafez3lBp25ckk7HJ8Vden+P9l2RetZhwACCCSKABMAEuVIkgcCySDQCjn6NpzqmnWvv92/LK0vYBV2nSw1Rgsd+sfGmDPqU7wtB2bl/6MwO/+aAVn9fi7q27cuJycn7LZZcUMAgfYSsGumdnlPRnfoP7+37RUH/SKAAAIIIIAAAggko8Bfc3bvD+33adUdL5aGRf66mTUIIIBA7AgEn2kNcZ9tBZ9xFWy595yi7L2ecZ97HRvJyNgyZPUPN/g82Lca7v6wlbmol7pS5wpLGwoY+Zu3YXd0hQACCLS5ABMA2pycDhFAoLkCrbJfxPSVr86t0jaNBgLuvYyWuUHEua78JmOes9aeqGpv64KsvL0KMnMfOGyzHGY/B1IUBGJMYPLk92tDtvZWGfu2C40PWR0CCwIIIIAAAggggEDbCKygl+mRiD1q3ryPgoGyFWxmFQIIIBD7AkUb7bLs4Oy8rwdm5t1clJ23h2e87SRzjG/sfZJ+ktE0Y0yle8yEAIfQuovZ8p7f3ktv3T5oHQEEEGg/ASYAtJ89PSOAQNMEWqW2CYU6yIi/hYrqLRj0X+xanOzKCN/6j8v6Z6amp+/pjys7YWB2/osF2+bMdNtYEEAgxgUWlH4z3xjvJhn7vdwvcoyHS3gIIIAAAggggAACiSHwxyyMyoz8c6pmjJ7yxw38hAACCMS3QPDVl4VZua8WZeZfUJiVt5Xx7UDf9683ssNcZl+5MtWV4DO24LM295AligKhnurQO4rt0RQCCCAQUwIMesXU4SAYBBBYuUDrbIn4diP3CrpD67SeXK0ao4Uy5ltX3pL8e6zseSZcf2hRdr+zCrP6vXrQxrvOLioq4ixicUMgrgT8chsa7yK+VTJ84CpuCCCAAAIIIIAAAq0vsHwPpkqy95SXjn5z+bU8RgABBBJRoCA7/5uB2fm3RzIrjkkL+UW+1YXW193uM7ZX3eeXY1zOs1xhiY5AyDNmo+g0RSsIIIBA7AkwASD2jgkRIYDAigRaaV3I2DWNlNpKzSdBs3a+jEa7RJ+Ub6/zPHNeasg/xQ34Xz4wK/+d4HvO3DYWBBCIZ4HS4ppwvf+JkRnq0pjnCgsCCCCAAAIIIIAAAq0n8N+Wbb0b/H8xEjHBpbH/u5YHCCCAQKILFJmiyIG9+k0vys57fWCfvCtsffgUz9pz5Jsr3d/Fu2XMm9baCc6Br0VxCM1ajEmJ+HabZu3LTggggEAcCHhxECMhIoAAAmotAt9ofRmltVb7CdruIit9YaS7rOdd5Mle6JvUiwdk5d0xoFfOyIM2z2eAMEEPPGklr8CimWMqbMg8a41edQrB5QfdHQsCCCCAAAIIIIAAAtEX+F+L5jMb8e+rmj5y4f/W8QgBBBBIPoGivntXBFcHKOyT+0RHUzdIXugi9/78Alk7SEb3BZ/TOZVyV1gaK2BtSLIbNrY69RBAAIF4E/DiLWDiRQCBpBRolaRftj+lGZkusnIv+Fqli4Rp1Fq71L2Z+NiV6+Sbk4zxzzMRe91PvXKeHZCZP6Yoc/cFxhi3OWFSJhEEEPiTQMWU4TNMxNzv3iB/6TbxdR4OgQUBBBBAAAEEEEAg6gK/N/izex96T+W6tZPcCt5rOgQWBBBAIBDYN3Pf2sJee/xWlJX/sZ9V8VBHpV6Tkuqd6z7jPMZtv9y9Z39VRjPdY5ZVCRileDJcAWBVRmxDAIG4FvDiOnqCRwCBJBFonTRTS+f3dC+KO7dO6/HfqvuEZZn7wGWEtbraDfrvleZ5p7s3FLf748teLczs9/2ALfLLhxjjx3+mZIAAAo0VqJie94sv/3pX/zdXWBBAAAEEEEAAAQQQiLKAa86YMit7d0Z9TbHGjq13a1gQQAABBFYgEHxVwL6Zuy84eLOccQVZue+m+un3mBRzgSKRgz2jImP0oIy+W8GurLJyY2N23Zd/+mAtMBBAAIFEFHB/5BIxLXJCAIGEEmilZOqtTZdVSis1H6fN2jo36P+9G/y/zg3872nTQkU27N02cIu80Qf1zpns3lAsLCoqisRpcoSNAAItFhjiL9w0fZRnvevc38+yFjdHAwgggAACCCCAAAIILC8gW2es/6i8jBdnzx5b/YdN/IAAAgggsEqBg/rsurhg87xphX32+nbN3t7rXop3ab1J+bfxba6VvdYajXENLHGFxQk4k3QvLW1995AFAQQQSDgBJgAk3CElIQQST6C1MvIiXpZrm1mesr5vbamzuE3ydl87LbRLxaJu1wzMyv2maLOcuUV9c3hj4HBYEEDg/wWKi8Nl09Z7UZ7/lFtT7woLAggggAACCCCAAAJREZDMuyk29Gjl1E+qxA0BBBBAoNkCOSYnHJzIc1jvPWYMyM4rrlg05dolKV5ubTiyvYw5wTX8qWTr3H3SLsaYTp7M35IWgMQRQCChBbyEzo7kEEAgEQRaLQffj6TIveJVEt2MjHXphl1ZZq1mWmsf8HzTryg7f7PCrLyLCrNyv8rZLKfmlB13rHcvgoO6rioLAggg8GeBYZGKktEXur8oX7gtvissCCDQDgIhz1NGRgd16dxRHdLT3asa0w5RtG2XoVBIqakpLt80dXS5d+qYoc4u/y6dOzmHP5ZgfceOHZTRIV3p6WlKSUmJG6NQyJPnjq+4tapAYJySElJaWmrDcyR4TgWlU6eMvzyf/vgc69jw/At+/zq451awf9COe/0sbggg0GyB4P3n19Y3t8+bNryk2a2wIwIIIIDAXwTcaxR7yo6n1B/nPvM7Ysu9fivMzH2iMCsvP9XvsLZn7WHWmJfdZ4Sz3YvlZZIJJvoHf5OV+DeTFrE+VwBI/ANNhggkpQATAJLysJM0AvEk0HqxGqMNJb9r6/UQMy0HL9prXDQLfNmJkn1C1h5esbjb5gOz888Y0CfvM7eNBQEEEGiygOlgB7i/KV+7wiSAJuuxAwItE+jSpZP65+2iYU/epsnfv6e7bh6kDdZft2WNxuDewWD/mmt0bcgtO3NTHTKgv847/Sjde8slevOFu/XZ24/pl2/eUumED/5Sfvn6TX346kN64fGbdft1F+qkYwZol5221WabbKB11l6zYWJADKastdbspv3676G98/+lXptt1JD7eut2V+DQpXNHZWSkNwxWe+7FbCzGH6sxeZ5pGLTvvtYa6ul+VzbfdEPt/q8ddETRfrr6ktN1140XNzyn3nnpPn396fN/eT4t/xybNPbthrqvPXOHHrjjcl1+0ck69oh/Nzy/erl2g+MV/I4GkwJi1YO4EIgxAfee1U6XtY9UTh8xKsZiIxwEEEAgYQWCrwwYkJ3/4sDM3EOW1USybDhypLX2IckGXw86W1bBVUH9hAWQTTcyGyVufmSGAALJLMAEgGQ++uSOQDwItGaM1nSRTJoS91brXrDPcC/Wv/atfdp43lkhL5xbmJV/SmF2/hvBWf6JmzqZIYBAWwiUTRq12EbsSdi+POIAABAASURBVJL5SdwQQKBNBEKhkIKB8DNOPFQP332VdnYD2sEg43Zb99FWW2a2SQyt3UmKy3HdddbSNltl6aB9cxoGV5999EaN/uiZhoH/QecerwEH5mv7bbdU7803VnCG/4piCs7O3rJPL+22yw46rHAfXXf5WXrrxXv15vN36/brL9LRhx3o2thCG/Zcr+GqAitqoz3WnXrcQN1/26V65uEbNObjZ/TsIzfqgdsu05DBp+msUw7XMYcdpMML91XuHv/Qrjtv/5/yz+20w9+21NbuORCPJTiOwVUaou0dPJd6rNtdW2Rtrj13/btOOHqAbrjy7Abb4nee0KtP36E73HPh5GMLVXRwf/d82FLbbp2tHuutvcpQ0tPSGurutMPWDc/R4Pfx5iHnNjy/3n/tIT14++U677Qjte9eu2mrLXpr7e5rNlyBYpWNshGB5Baocuk/VWFSn3P3LAgggAAC7SBw9Lb9lw7cot9rA7Pzzg6lhvI86TBj7J0ulE9c+clKC9x9Qi3WqqOsv+XD336bmlCJkQwCCCDgBNzfcfcvCwIIIBCjAq0ZljH+upLt2Jp9tEfb7gX5bCN9Ya19zJrQJeE6HVGUnX9KQe+clwb07j+/PWKiTwQQSFyByhkb/Cyja12G011hQQCBVhTo1q2L9nMDinfdOEgXnX1sw9nMv3fXcNnyjh1+/zEu79NSUxsG9A/YZ08NOud4PXrPEN3nBsKPPfwgbdM3K2o5beAG/APH6684W089dL2uHHSqDt4/T5tvuqGCKw5EraNmNhRcnSAUCjXsHdwHEyH23O3vOvKQ/XXBmcfo+ivO0m3XXaCXht7aMJkhmNDwxvN3N0wUeOTuKxWP5dZrL9DOf9+2Iedo/BMM4O+0w1Y6tGBvDT7vBN1zy+AGn2ASReFB/fQ3N8gfXOZfrXDrvmY37bHrjjrntCMbnsMP3Xm5O25H68B99mh4fnfokN4KvdIkAnEtEDGyb9Wa8AMqLQ6uXBfXyRA8AgggkAgCB2+Ws7AgK294QVb+lYtTvYOk8AlW9no3YP6iux/jcpzlSvAVo+4uzhfPZKzZpWrdOM+C8BFAAIG/CDAB4C8krEAAgRgSaLVQPv/88xTJdHMlIa4A4Ab950kabmQekdVVtr7+jIHZ+WcOzMx57tCt86a4bSwIIIBAKwkMi4SWpLzv/vbcI5lycUMAgagLBGcxb5G9uYIzw2+++jwFA5tR76QdG/Q8T8EZ4IcP3FdXDT5Vt157vo494iD13mwjpaa4l2ytFFtwBf2ePdZRwYH5uvGqcxomAhxasI822qCHPM+0Uq+rbza4fHxwzFdf8381jDEKrpqQ1XtTxWPZfZft9Y8dt/5fQs14lJaW2nC2fXC1h0HnHKebh5ynu24apKMOPUDbb7tFw9cmNKPZFu0SHMctsnspuMJA8By7atCpOsbFs+nGPRXy+DimRbjsnDAC7r3sCOOZ65eWfBW8p02YvEgEAQQQSBSB4zbLqSnM6v9VUVb+3T9l5R5hI5GzZMyV1rcPuBw/ktE097e83j2O16WrCWmTeA2euBFAAIGVCfCOc2UyrEcAgRgQaL0QKjeqW8u13tWVeF6WSfZ7GXO/8bxBxtoLU/y0Cwdm5z1W2HdvLscdz0eW2BGIM4EFC4qXpHjpz8rYpyQTXMJV3BBAIDoC3bp2VnBG/OUXnazTTzykYZA3Oi3HRisd0tN0ZNF+uubS03XJ+Sdq3367ac012v4l2hrduuiAvffQZRecpCsuPkX77bW7OrbTFRW6r7WGQiEvNg5QG0WxeEm1Rn75fbN7C67qcOLRA3TNZWfomkvP0JFukD24coIx7TeR48/JBF8DsO9eu+mic45TEGfwex1c9eLP9fgZgSQTmGhkLymbOvJXKckyJ10EEEAgDgWGGOMXbdF/bGFm7hMdui67xI/4F7q/4xd6Rtcbea+7zylLZOQrnm7WdJbVBvEUMrEigAACjRFIrk8VGiNCHQQQiB2BVowkHFYn13w8XifXytppxpgH3B/wM6xnzvSVcvWPvfZ8piA7/5uD+uy62OXFggACCLS5wPyST+d7so+4N/zvuc7jefa/C58FgfYX8DxPmZtv3HAZ8UsvOFH5e/5TnTt1bP/AohjBln166dZrL9Cgc49X/7x/ae3uazSq9fr6sKbPnKsRY77T2x988d/y7fc/aUFZZaPaWFml4PL7/94vp2ESwDmnHtHmkxF6rr+uMpLwEvEvvfaBfpgwaWWHZZXrO3XM0N7u+XPuaUdqj3/tqLXW7CbPNH3g31qr+Qsq9Ovk0j+UsvKFivjR+xw7mOCy316767ILg8kmJ//hqzxWmSgbEUg8gVm+IpdVlI76siE1/kEAAQQQiCuBA3oeUF20Rb8JBZn5ryytDt9mIpHBRqGT3fD/OcaY5yTNciUOFr+TrHrEQaCEiAACCDRJwI0fNak+lRFAAIE2E2jNjoxNWd+1392VuFisb6vdi9E3ZMyJSgkVpoT8azZe1O3Zgb3zRhdl7r4gmIEbF4kQJAIIJLKALdskdYobcrlbRsMTOVFyQ6C1BdLT09yA+C667boLddzhB2nzTTdUcCnxVfVbvaxGS6vj56uTiw7urztvuEgDD95LPdZbW425LaxarMefeV0nnHmljj/jCl14+e268vr7/1vOGXSzjjz5Ep163rV68dX3VblwUWOa/UudUCikXpttpJOOLtA9Nw/Wppu03QlBXbt0Ukorfu3BX5KNgRVfj/1Rz7z0jqqrlzUrmuAqGX/bOlvBlROa0kBtbZ2++e4nPfTEyzr/0lv178PPaXj+nHzONVq+HHHSYB12/MW6+Mo79fo7n2l+CyeZ/B5j8Ht97OEH6Yn7r9FGGwZvTcQNgSQSsMEv/K1rKP2D35PmHgEEEEAgfgWO3rb/0gFb5P9akJXzyeLZ3mMhE7rEM3agtTpJ1jzuMpvqSkwuVqarrDaLyeAICgEEEGiBABMAWoDHrggg0KoCrdp4yCg4+z+tVTuJTuPfWOkK6/n/qku1p3ZUzXOFvXK+PWjz/Hk77rgjZ9hGx5hWEEAgWgLFxeHyTVPGerL3uCb5KhKHwIJAUwXS0lJ19ilH6I7rL9LOO22rrl07N6qJRYuXqGrR4kbVbc9KweSGC848WpdfeJK233ZLpTZisHupGxh+8vk3dfAR5+iG2x/VB5+O1vfjf9HkqdM1feac/5ZffitRcBWAN979TFfecL8OdYO2L7/+oYKB3ubk3K1bF+2Vu4uG3n+tNttkw+Y00eR9eq6/jjok0RUAqhYtUXBsf5s8Tb77hLjJYG6HYMJGenqqe9S4Zd788oaJJAVHn98wkeSWu5/Ui6990PAVBGPHTdSEib/9oQTPqc9HfK3nhr2rwUPu0n4DT2+4D64U0LgeV16rY8cM5e7+D9136yVMAlg5E1sSU+Ch1JD/Qmlp8e8z1xIzS7JCAAEEklDguJycmn/33mPGgN75X3byap/xfH+Q75t9HcXh7uXes9baCvc4ZhYjpbuyznu/vZceM0ERCAIIIBAFASYARAGRJhBAoDUEWrfNSIq3ruthTVdicZkvq0c9Y/YMpXp72fryW4oy+/1wuBv03zdz31pxQwABBGJZoLg4XFaS+p419iEX5lxXWBBAoJECfbI209sv3KPzzzxK666zlkKhxr9d832roDSyq3aplp6WqtOOL9Ipxw1Uz/XXk+e5j9pWE0np9FkNZ/Rffu29blB2soKrAEQikVXuFXxFQHlFlYLB3IuvvENnXXyjJk0uXeU+K9uYkhLS1lv21tAHrtFmbXAlgG5dOis1NWVl4STc+rfe+1zDR49VbV1ds3NbsrRas+YsWO3+DZMNnntThcdcoCuuv09ffjNes+cuaJg4s7pJIsHvVk1NrcrKKzW1dKaGunYOPvI83Xjn4w3PydV2vooKwe/5P/++je64/kK+DmAVTmxKHAErve3+/j80b8ro5X5xEyc/MkEAAQQQ+H8BIxt8jjlgi/zyoj65k/zM3JdtefnJXiS8lYw9ypde//+a7X1n5Kl7bUoGl2QSNwQQSCSBxn+ilEhZkwsCCMS+QCtH6IUjwfc7BVcBaOWeVt28ca94XY2wK0sl/0vjeyfWWa9vYXbeyQMyc784eLOchUV9i+pkjPucxNViQQABBOJCoDhcWTLqPmPNKy7caldYEEBgJQJuEERrrdlNl5x/or549wntuP1WSktt/NnMK2k25lZndEjX8UcdrDNOOrThUu3GrDpEa62mlMzQaedfpw8+GaVlbvA1WLfqvf64Nai/eEm1Xn3rE5167rUa9eX3zZokYYxR3z699fBdV6r35hu7l2WrCf6PYTTpp06dOq726x6a1GAMVy6ZNkvvfDhcc9wgfEvCDF4kB8d6ZW1EIr5+njRVZ1x4vS64/DZN/GVKw1UhVrXPytr6fX04HNbceWW6+4Fnddp51+qHH39VS9oLvuJjpx220oVnHauQx8c0vztzn3AC7i+7/d7YyE1lU0f+6rILfn3dnST+RQABBBBIeIEiYyJFuxQtK9hy7zmFmfnPFmXlDeiQnraWrE52L7A/dADLrFW9jHz3uG0Xq7VtXbhtLvnVtpnRGwIIJLEA7yyT+OCTOgKxLNDasVnP9HCfNnRv7X5W0X6de4Fb7lt/gqtzl++bHQqz+u1c0Cfn8cOzc8rcOhYEEEAg7gXS69cYJNm3XamL+2RIAIEoCxhj1KlThnbdeXs98/ANOvf0I5XSiMvhRzmMNmmuY0YHHVqwt8497ciGyQ6r6zQYSJ30W6kGXXVnw1n8vt/yzwDH//SrrrrxAX317Xit7goCK4rP84z+tnUf3XDl2dp4wx4rqhKVdRtv0EMZGYl/9dG6unoFX9Uw+utxUXFbWSNBP1+M+lZHnnyp3v945MqqNXt9fTisjz4foxtue1TjJkxq1nPr9847d+qo/frvpn65O8uY1ptk8nt/3CPQxgLu7bdKJHNrxdp13+hPN35EAAEEEEhOgf032a2yMDvvUb932X6+V7+NNfYiWfOZ05hlZRe5zxJa/kbANba6xVp1jdhQe35OvLoQ2Y4AAgg0WYAJAE0mYwcEEGgDgVbt4mX7csgY08kYte3pdUYR2YbvufrJyAwzxpzdYfGynQuz8i4KLoXVqknTOAIIINAOArNnv13tGzvISKPboXu6RCBmBYJLvPfabEOdelyR7rv1UgWX/w7OAI7ZgFsQWGpKSkN+xx81QGt3b9y3LzWcWf3Qcxox5js3oBq9z/y+H/+Lrrzhfk346bdmXQng90u1n3RMobp169IClZXvmpHRQaFQaOUVEmBLMMEjOBbBlR2qq2taLaPgzP/3PhquY0+7XMFXSbRaR67hT774UrfeM1Q//1rinlvNf85uuskGOnCfHHVfq5trlQWBxBFwrwXLrPyH05Z1fEtjx9b/KTN+RAABBBBIcoEiUxQp6r335KKs/Lv9+vX2M2EdKJlrrczdm/4AAAAQAElEQVSn7v4XSeWutNriGXU3xt+w1TqgYQQQQKAdBJgA0A7odIkAAqsTaOXtE7t2cx88Nu4T6OiEEpz5+rNk37bW3CLjH5Vhak4oyMp9/oAdD+DS2NExphUEEIhRgYUlo6cZ613gwhvvCgsCSS1gjNEabuA4b49/aMglZ+i8M47SBuuvGxWTuro61boSlcai1IgxRhtvtL5OPb5IW2Zv3qhWl1Yv0ytvfaKPPx+jcDjSqH2aUum7H37W7fc9rdlz5jdlt//W7dQxQ/vvvYcOcKVDetp/10frwSbOK7hiQrTai8V2Fi1eqs+Gf60ffpwUlfDq6+q1eMnSv7Q15usfdPl19yl4Tv1lYyus+PDT0Xr4iWGaX1bR7NaDiUB/376v/vn3bZvdBjsiEIMCi6z0QqqJPDVv3kd//WVVDEZMSAgggAAC7SZQ1LdvXcGWed8NzMq7zWaUH2R8nejL3Gys+UBGE2UV9f9LrNUa1pge7vNixsva7cjTMQIIRFuAP2jRFqU9BBBouUArt5CWntHJddHVlVZezAL3ufdn1uheX/5Fnsk4ZWCfvJsLM/t9v2/mvrWt3DnNI4AAAjEjUDZtxHfG0wXuzfTkmAmKQBBoYwHP85TZa5OGwfAhg0/XPvn/UkaH9KhFsbBqsSoXLopae9FoKN0NkA88qJ9223n7Rjf386Spevv94lbN5b2PR+jhoS+rzg0cNzqw5SputMF6OmTA3urTyEkNy+26yofBV0KkpTXuAlXBgPeMmXMVnEn/7fcT9db7xTFT3vtohGbOnrfCXIOz8n/8ebI++GSk6uvDK6zT1JXBAH9w1Yjl95szd4FuvPMxzZ3fqieLLd9lw+NX3vpYH306ukW5BZNAdtp+K3XpHLxlaWiWfxCIWwEj1crYj1Mi/j3zS75a8R+GuM2OwBFAAAEEWlugaKOiZQV9ckcVZeXemlLnHyvfXCTZ2115Vdb+6voPTrpydy1cjFI8mXXeKC1ug8+LWxgruyOAAAKNFPAaWY9qCCCAQJsJtHZHfp3fTUatdAUAW2eliS6HhzzZQVb+hbaux6VFWf3eHdD7X8071cw1xoIAAgjEu0D51PU/94yuk1FZvOdC/Ag0VSA4U3y/vXbXkMGn6YwTD1Vmr42b2sRq64cjkVY5Y361Ha+iwjZ9s3TM4QeqKYPawWX/gwHiVTQblU3PvPSOho8e2+y2dth2C+2Tv6uCKzo0u5E/7dh9rTXUsWPGn9b+78eqRUs0+qtxeuTJV3TtLQ/rqhsfaPhKg+BrDYIz3WOlPPXCW5q3koH3hVWL9M4HX+iX30r+l1grPHrp9Q/148TJ7nNh98q8FdpfWZPBpJKH3fFpycSDUCikLbI310Yb9lhZN6xHIF4EfBfoj8aaW+fPGD3FPV7hwkoEEEAAAQQaI3DQ1vnzCrNz3ytfPOU6v96ebzz/Imt1o5V915XZro3g/x1317zFl12/vrZmvebtzV4IIIBA7AkwASD2jgkRIZDsAq2ev003GbIm2qfUVBljPrAyl7m2z66rtUMGZOUNDc72Dy5d1epJ0QECCCAQ8wLDIinLOr1i3YfAskwCiPnDRYBRE9hskw105aBTdfnFJ6t/3i5ugLdD1NqO9YbOOfUIrbtO90aHOWPWPH3wySjV1kbnRJ5Vdbx4SbXufug5LaxavKpqK90WXN3g3/vnass+veR5ZqX1mrIhuPR/WmrKX3apqanVR5+N1mXX3NNwSftb7h6qoc+9oTff+7xhQsBX347XrNnzYqJUOc+/bd1HvTf/6yQX3/f16+RpevPdz6M+WSW4CkAwQSLAK69YqE8+H9Nml/4P+ly+/PJriT4p/nL5VU1+vGHP9bTu2ms1eT92QCDGBGZa6fLy0pFfrSIuNiGAAAIIINAkgVN2PKW+qG+/6QWZe721rCZ8qzW62DVwivzgygAaYa2WuZ+bvBirtWVTeQHWZDl2QACBWBVgAkCsHhniQiBpBVo/cWNtd2tti2d0WllfsjPcC8tHfavjjOef07Vr+MHCrJzPDt86n8sbtv6hpAcEEIgzgXnzPqpOUehpeXraDZfVxln4hItAkwSCAeJDDu6ve2+5REcfdqB6b7ZRk/aP98o77bCVcnb7e6PTCIcjmlIyQxMm/tbofVpa8btxEzXsjY+a3czmm2ygfffaTd26dml2G8vvuO46a6lzp47Lr2r4moIXXv1Al117r15562P98OOkhq9H8N2Lzz9UjJEf/rZ1tvbrH5h0/ktE1dU1Gvbmx5q3oPwv21q6Imh70aIlDc18PXaCZs6ZL/d6v+Hn9vjn+WHvtKjbjTfsoR7rrd2iNtgZgfYVsEvd4P/gitKUT1YdB1sRQAABBBBovsDR2/ZfWpSZP3FgVv47ntXNvrGnetIRxpgH3P9DE5vUstG6ngwvwJqERmUEEIhlAS+WgyM2BBBIQoE2SDkStulu4KlFp99Z+ZM9z5wrX/uHOtlL1sny3h7QK//X/j36L3UvMt1rzDZIhC4QQACB+BOwC0qL54e8yINuZGZY/IVPxAg0TqD35hvp1msv0FWDT9M/dtxaGR3SV7pjybRZ+v6Hn9vkrPeVBtEKG047vkjBJIjGNr1kabW+HvtjmzrU1NbpmRffVvWymsaG+Yd6nudpwP55Cgbu/7ChmT+kp6UpJSX0h73ffO9z3XD7o5paOlP19eE/bIu1H4KvMOif9y9tkbX5CkOb6p7rr7758Qq3tXRlMNjv+35DMxN/LdGixUsbHrfXPxN+mqzJU6c3u/sO7m9GWlpqs/dnRwRiQODySqW8LhWv+g9XDARKCAgggAACiSEwYIv88mAywFqzvbdN2L8yJL/Qs96xLrv3rOxqXxy615PrG2PXdfVZEEAAgYQQ8BIiC5JAAIGEEWiLRHxFuls18wWd0RvGRA6yIe0YqS1/uCA7b8KADfPLc0wOH2yIGwIIINAoAX/BlDFTPIXukEzzT70VNwRiTyA1NUX/3i9XT9x/rQ45eC+tt253BYPEf450ztwFevSpV7V3wanKPeAEHXzkubri+vtifoD3z3ms7Of111tb/fN3XdnmFa4PBmxHffn9Cre15srZ7li8++HwZncRDP7v029XdUhPa3Ybv+/YIT1dKSkpv//YMIh95Q33q6Ky6r/rYvnBVlv0VsFB/RT8Hvw5TveBqh564iUFEz3+vC0aPy8oq9SM2fMampo3r0zB1yY0/NBO/9SHw3rvoxHt1DvdItDOAka3d6ireUSlxaudXdXOkdI9AggggEACCuTk5ISDyQADMvv9smaWnvPrvUOM8f5hjLnB+naaS/k/s0bdg+UXz3gdfU/dH/7229Tl1/MYAQQQiFcBJgDE65EjbgQSU6BNskoJhTq4F30Zq+vMSMGZ/BF3N0cyj3ghm/3jcyMKCjL3equoV7+qor5Fda6doI64IYAAAgg0ScAumDb8e2v9uyQzQe4PrSssCMStgGeMevZYR0MGn677b79Mffv0+sNArrVWwdnbwSXuL7n6bu2+73EaPOQuffPdTw2DvIuXVDcMFoYj7mVH3Cr8L/BjDj9Iaan/G8j+35aVP1q6tLrh8vYrr9E6WxYvWapgAkBwjJrTgzFGB+2zpzpmtOjiUg1db7D+OurapVPD4+Cfy669R/MXVAQPY75ssP66OubwA7XeOmutMNappbP00msfrnBbNFb61lfk/39/gskAtbV10Wi2RW18N/6XFu3PzgjEoYD7305v14XMzbNnj61uRPxUQQABBBBAoPUEjGyOyQkX9c1ZUpiZ+1NBZu5lA/vkb+rJDJRM8MI0eMEYMTINn+1aWeNuG63ZrXoNcUMAAQQSQMBLgBxIAQEEEkag9RN5veTzNaxvN1pVT+4Fn++2L3Sv+76TtdcYadfCrNxTgkv8DxkyJNjmNrMggAACCLRUoHLaqPetdIN7mz3FteUeun9ZEIgzgW5dO2v/vffQa8/eqVOPH6gO6f87EzwcDqty4SJ9/d2POu6MK5Sz/wl65MlXVnhG95x5ZbJ+/P8ahEKedv77NnIfnjX6SAaXbp85Z36j60ezYjgcUTAxoyWXa99mq2z1ydosmmFp3vxyDXsjPi6SkpIS0rZbZWmv3F1WaBAMzF9760Mr3BatlWXlCzV56gzNds+jpdXLotVsi9pZtHhJs/cPfifs/3+lQbMbYUcE2lTA+kZmnPHtJUsmj1jQuK6phQACCCCAQNsLDMjKfc19zrt3qFZbGqNrffnj3LuwSlfq5T4zTvHq1mz7qOgRAQQQiL4AEwCib0qLCCDQXIE22G/Zkki6PHVecVe2VlbTjMwn7kXf+SaUvm9hdv41BVn5U1dcn7UIIIAAAi0VqFToDc/XUCMFHxa7P78tbZH9EWg7gfS0VF149rF64PbLlNlrk/92XFNbp9Lps/X+xyN1wWW3af+iMxset+bAZF1dvYLy3yDa6cEmG/VUdmbTBsMjEV+z///y7e0R9vyyChWP/LZFXe+7124t2j/YOeQG0j3PCx7q5dc/ku9cGn6I8X/WX28dnXXKEcrokL7CSL+fMElvv//FCrdFa+XceWV67OlXde4lt2jchPg/876icpEWLV4aLR7aQaCVBawvmV+s8QdVTO/Z+F9AcUMAAQQQQKD9BA7eOm9KQWbe1Rnp6Xnu84gzjDGvGc+rCvtKab+o6BkBBBCInsB/Pl2IXnu0hAACCDRboC12TE9XJ8mso+VuRmaxZMfJ2CesNef4GeX/HpiVN3RA73+1z6loy8XGQwQQQCDhBUqLa8pN6A5r7dMyYrQj4Q94YiW46cYb6PQTDlHG/1/+fdmyWv3ya4leeeMjXXTF7Trtguv15nufKzibt7UzD86AXuAGslu7n9W1/7ets5WWlrq6an/YHvjMmhPMAfrD6jb7oapqScOgcV19uNl99svZudn7/r5j97XWUKeOGQ0/vv/JSPnWNjyO5X+CCQsH7LOHdtphqxWGGVxh4d6Hnlvhtmiv/HXyNH36xVcqr6iKdtNt3t6sOfMUTExp847pEIHmCUyXtXemVi8eLQ2LNLYJ6iGAAAIIIBALAvtvsltlYVbeC+mduh5vfXOj6sJzYyEuYkAAAQRaKuC1tAH2RwABBKIk0CbN2Hovww0yNVzKyRhTKavPJf8uo8g5hZn9Th/YJ/fNoo2KYuO6oW0iQicIIIBADAiUFtfUeuHbrOxTMRANISDQaIH6cFjBmcfB5dq//Ga8Hn/mNV1+/X264ob79dnwr7VsWU2j20qUitm9N1VaatNOmgkGuhdWLWo3guA4Tp8xVzNmzml2DL0331jr91in2fsHO6ampCgYUC+vWNgQi3vNGqyO6bJBz3V10jEFK43xp58na+SX3690OxtWLBB8ncHMWfNWvJG1CMSWwBxjvUc7pKe+MW/e+KZM5IytLIgGAQQQQCDpBQ7ouWN1YXbOL0V9965IegwAEEAgIQSYAJAQh5EkEEgEgbbJwaT4HT1jXdFtnQAAEABJREFU3OfM9k0rXRsy3vmR+orrCrL6D2+bCOgFAQQQQGBFAktLvppXH/Kudtted4UFgbgQmFo6U1ff/FBDucIN/N905+P63A38L1q0JC7ib40gszI3VWpqams03aptBmdbB2eQt6STnN3+3pLd9duUafr516l658Phas2vi2hRkH/a+ayTD9fGG67/p7X/+TG4osLTL76t6urkmwgTCGyyEpdg26pKMHEoeB4EE4tWVY9tCMSAwCJr7StGGjr71+KypsVDbQQQQAABBBBAAAEEEGhNASYAtKYubSOAQOMF2qhmivVn+cbeY603qKNqHjg4K2dcUd+iujbqnm4QQAABBFYhsGTyiAWesZe4Kh+7woJAXAi8/PqHeum1D/TdDz9rWU1tXMTcmkH2WG9thUKh1uyiVdpeWLVYM2e37Izrf+64TYti++SLr3T5dffpwcdf0pKly1rUVlvsvMPfttShBXuvtKvvxk3U8NFjVV9fv9I6ibxh675ZzUpvSslMfe/+ntQlqVuz0NipzQWsFPyH90koZO4rmzai6ZdPafOI6RABBBBAAAEEEEAAgeQSYAJAch1vskUgZgXaKrADs/vNsd+Vf1TUJ3fSvpn7Bh9atFXX9IMAAggg0AiBspJRvxpjLndVv3aFBQEE4kggPT1N6WmpMiaOgv7/UBdWLWrxBIC/bd3n/1tr3t3sOfM1csx3+m3KdEUikeY10kZ7ZXRI1+DzTlCnjhkr7fH9j0do7vwyuYHCldZJ5A07bte3yekFx/37Cb/o23ETm7wvOyDQhgIR92f+a9/omrKpI39tTr/sgwACCCCAAAIIIIAAAq0rwASA1vWldQQQaJxAm9UyxtiioqLY/kS1zTToCAEEEIhJAVteEvrO+OZSa8zkmIyQoBBAYIUCG/ZcTx3cwPAKN65iZUoopOzMzVZRo/U3hcMRzZw1Ty257Hpmr41bP9AY6WGffrvp79uvfIB7wsTfNOab8Vq2LDnn22626YbaIqvpz+ng7P+3PyjWkiXVMXKkCQOBFQnYee599YULS/InrGhrI9ZRBQEEEEAAAQQQQAABBFpZgAkArQxM8wgg0BgB6iCAAAIIILC8QHG4PK3zSFld4dbOdoUFAQTiQCAtLVWeafpbTGOk4Izy9k5xYdViVVRWNTuM1NQU9d488ScBdMzooGOPOGiVZ/+/88EXmvRbiaxNzvP/Cw7IV/B8aMqTqaamViPGjNXwkWObsht1EWhjAbvI+jqkvCTvW2mI37zO2QsBBBBAAAEEEEAAAQRaW6Dpn860dkS0jwACySdAxggggAACCPxZYPL7tZXdq1+VMVe5TZWusCCAQIIKeJ6n9Xus0+7ZLVqyVFWLlrQojjXX6Nqi/eNh5xOOGqCt+vRScNxWFO+06bM1bsIkLVm6bEWbE36dMUaHD9y3yXlOnTZL9z36ourD4Sbvyw4ItJGALxs6r3L6qJEtGvxvo2DpBgEEEEAAAQQQQACBZBZgAkAyH31yRyBGBAgDAQQQQACBFQqMHVsfrg+/Zo19ULLNPy13hY2zEgEEoi3g+25sSE0/4zsYSF6/x9pNPmM62vEvcoP/CxctblGza62Z2BMANui5rvbrv5u6deuyQqfgjP/PRnzTMAFghRUSfKUxRoUH9dM6a6/ZpEzLyit194PPavqMOU3aj8oItKFAjXs9NrhiWu6TLe2T/RFAAAEEEEAAAQQQQKD1BZgA0PrG9IAAAqsWYCsCCCCAAAIrFVg0c0xFuLbmTiPzvKtU7QoLAgjEqMC8+eWqq61vVnSdOmZo6y0zm7VvtHZaWr1MS5Y0/8+MMUa9NkvcrwAILml/8P552nzTDVdKPr+sQt9+/5OCAe2VVkrgDT17rKPjjzxYHdLTG51ltXvevfDK+3rlzY8bvQ8VEWhjgaVW9kmZjEeicOZ/G4dOdwgggAACCCCAAAIIJKcAEwCS87iTNQIxJEAoCCCAAAIIrFpg8eyxZbLeva7Wm64k5zWlXeIsCMS6wMKqxVqytFrBWeBNjTWjQwdlZ27a1N2iWj8cjigc5vLrK0Ptk7mZ9snfVd3XWmOFVYLjPvb7ifrymx9WuD3RV2Z0SNfhA/dTn6xN5XmmUenW1NTq+WHv6ea7n2hUfSoh0A4Cy9zv9usmJXx95dRPonA1pnbIgC4RQAABBBBAAAEEEEhCASYAJOFBJ2UEYkqAYBBAAAEEEGiEQPm04T8bpVwj2REyYoSuEWZUQaA9BGbPna9wJNLkrjt1ytDftu7T5P2iucPixUu0sGpJNJtMmLY6dszQPv12Vd8teq00p6pFSzR23ETNnD1vpXUSdUMoFFLenv/UoQV7q2uXzo1Ks74+rNff/UxDbnpQy5bVNmofKiHQxgIRY/WpNfb2isn7zI5K3zSCAAIIIIAAAggggAACbSLABIA2YaYTBBBYmQDrEUAAAQQQaKxAeWnxL768G+Try8buQz0EEGhbgV8nT1MwsNnUXjukp2mLrM3UY93uTd01avVrautUU1sbtfYSqaHg2Oyx647q0rnTStMqKZ2pz0d8o3C46RNAVtpoHGwIBv93/vs2OvOkQ7Xxhj0aFXFwtYyhz72hW+4aqmU1POcahUalthaIyNgvI0a3LyzdYEK0Lv3f1knQHwIIIIAAAggggAACySrABIBkPfLkjUBsCBAFAggggAACTRJYWDriC8m/2O30qyssCCAQYwLBGeC1biC9qWEZY7RBz/W0w9/6NnVX6reyQOdOHbXbLttr6y0zV9pT9bIaffP9T/rl15KV1knEDaGQp3/suLXOP/NobbtVtjxv9R+xzF9QoYeHDtMd9z2tGTPnJCILOSWGwI/u2XzLQqV8KQ2LRCklmkEAAQQQQAABBBBAAIE2EnCv59uoJ7pBAAEE/iLACgQQQAABBJouUDFt9BgZe6bbc7orLAggEEMC334/UcHZzc0Jad111moYTE1LTWnO7uzTSgK9Nt9I/XP/pU4dM1baQzCo/d7HI1VbV7fSOom2IRjs3+FvW+ric47Tzn/fVmlpqatNMbhCxk13PaHHnn5NZRULZVe7BxUQaA8BU2pk7kqrrflEpcU10YuAlhBAAAEEEEAAAQQQQKCtBLy26oh+EEAAgb8IsAIBBBBAAIFmClSUpH4umZMlTXOFBQEEYkRg0eIlGvXl97K26UObGR3StdMOW2mbrbJjJBvC6Nqls/L3+Ie23XrlxyQS8TV56nR9M/bHpAFLTU1Rzm476carztU/d9xmtYP/wdciDB89Vpdcc7eGvf6hKiqrmvU7kjTAJNqeAvONdIu3NPTK7Nljq6MaCI0hgAACCCCAAAIIIIBAmwkwAaDNqOkIAQT+LMDPCCCAAAIINF+gONxVoS/cCMq1kuUD6uZDsicCURcY9ubH7lez6RMAjDHaaoveytvjH0pLTY16XK3dYDDpIRgIb+1+2rL9TTbuqaMOPVDpqzi7fcnSar3x7meqqa1ty9Dara+UUEinn3CIHr3nKm3TN1PBZIBVBVO1aIkeeOxFnXbetRox+jsFX5ewqvpsQ6AdBWrcH++nuyg0dMGC4iXRjoP2EEAAAQQQQAABBBBAoO0EmADQdtb0hAACfxTgJwQQQAABBFokUFpaXNOhvuYFN+h2EZMAWkTJzghEVWDkmO/048TfmtVmRkYH9cvZWTtu17dZ+7f3TpULF7V3CFHrv3Onjjpo3z210QbrrbLNOXMX6O33i1dZJ1E2btGnl954/m5dOehUdevaWcHXAKwsN/d/k3748VcdedJgXX3zQ5o7v1yRSGRl1VmPQAwI+C9WTBt1UfD6qhWCoUkEEEAAAQQQQAABBBBoQwEmALQhNl0hgMDyAjxGAAEEEECg5QLB5WlDHcwz1nrXu9ZqXGFBAIEYELjroecUXPa8OaFst00fHbRfjtZZe63m7N6u+9TV17dr/9HsvMd63XXkIfuvsknf9/XOh8O1ZOmyVdaL143BAH+nThnaMntz3XbdBfr87ce0807brjSdYNB/WU2txk2YpHMG36zcA07Q6K9/EDcEYlrAKmyM+dRLN2e3Xpy0jAACCCCAAAIIIIAAAm0pwASAttSmLwQQ+J8AjxBAAAEEEIiSQNmkUYutF3nOyAx1TS52hQUBBNpZ4M13P9eIMWObHUXRwf317/1y1LFjRrPbaOqOIc9TyGvZW+Qf3MBvU/uNxfopKSEddegBWqf7mqsMb6kb+H/+lfdWWSfeNrqBUHVyz7vgyge77by9rrjoFL35wj067oh/KzUlZZXp1NTWafiosRp01Z0N9106d1plfTYiEAMCERnzkW/SC4LXU60WDw0jgAACCCCAAAIIIIBAmwq07NONNg2VzhBAIJEEyAUBBBBAAIFoCiwsGT0t7NvbXJvDXFnqCgsCCLSzwG33PqXg8vDNCaNrl0466ZhC5e2+k9LSUpvTRJP36eL67NatS5P3+32HRLr8/0Yb9NDhhfv+ntpK7z8b8bWmTZ+90u3xsiGY8LBBz3W17VZZyt/znzrhqIN1xw0X68kHr3XPwwKttWa3RqWS0SFd/fN20evP3aW7bhqkk48rVDCJYLNNNlBqakqj2qASAm0o4Ab/7ZdGoQsqp35SpVa80TQCCCCAAAIIIIAAAgi0rQATANrWm94QQOA/AvyLAAIIIIBA1AWqpo+c6hvdY6WPXeN8HYBDYEGgPQW+H/+LHnvmddXU1DYrjF6bbahB5x6vfjk7q0N6WrPaaMpOGRkd1NGVpuyzfN3gsu/L/xzPj08/8dDVDnrX14f12NOvxXOaDbEHA/MFB+br0gtO0h3XX6RH7r5KVw0+Tbm776SuXTo31GnqP8HzaM9dd9Ql552gx++7pqG9wwr30TZ9sxRMEmhqe9RHoFUEjL6U719cXrrOb63S/v8a5RECCCCAAAIIIIAAAgi0sQATANoYnO4QQCAQoCCAAAIIINA6AgtLRv5gZG92rX/uSr0rLAgg0E4CdXX1eu2tT/T+J6NUHw43K4otsjfXZW5g9vgjD3aDsdG5nHrnzh3VretfB3Y7ZqSrY8cOzYoz2Gn6jDnBXdyXwDwYEF9dIhN/maKx4yaurlrMb++5/rq6ctBpOnTA3vrbNn2i9jwLEg++TqD7Wt10wN576JpLz3TlDJ10bKF6b7aRQiEvqEJBoL0ExntGN62VusZYaVikdYOgdQQQQAABBBBAAAEEEGhrAd5xtrU4/SGAgIQBAggggAACrShQUTrqS8/XFVYa3Yrd0DQCCKxGwFqrWXPm68HHX9LoL8etpvbKN2dnbqrzzzxaV158qv71z+1WXrERW3bcrq+uGnSqbrnmfK3fY50/7NGlcyd169rlD+ua8sPor39oSvWYrXvmyYc5h86rje/Zl99VbW3dauvFeoXUlJDSUlv/aya6dO6o3XbZXueedqRuuOocFRzYT829woC4IdAygR+szI1mcUrx5MnvN+8SLU3pn7oIIIAAAggggG8GB38AABAASURBVAACCCDQ5gJMAGhzcjpEAAEEEEAAAQQQaG2BsukjxxrrXer6meoKCwIItJNAJBLRjxN/032PvqBvvvux2VGsuUZXHVG0n667/KyGS7X33aJXowdtU1NSlNV7E513xtG64cqzdWTR/io8qJ827LneH+Lp1Kmjurjyh5VN+OGrseObUDs2q+643ZbK3/Ofqw1uztwF+vjzMautFw8VZs6ap/Muubnh6wx++PFXLaxa0qphd+vaWXl7/EOXnH9iw0SUjTdav1X7o3EE/iQwzQ3+P5TSMfTOggXFrftk//+OuUMAAQQQQAABBBBAAIG2F2ACQNub0yMCyS5A/ggggAACCLSJQMW09b6S7BGuMyYBOAQWBNpLoLauXqO+Gqcbbn9MI8Z8p3A40qxQ0tJStfWWvXXysYV6+K4rdddNgxomBWy7dbYyOqT/t83111tb22+7hfbfe3edfcrhevz+q/XUg9fprJMP1XbbbKGgndJps/TzpD/+aejapZO6dev833aa8mBBWaXmzC1ryi4xWfekYwq1Zrcuq43tzfc+V1l55WrrxUOFmto6vf/JSN1691CdfM4QFRx1no47/YqGSSvf/fCzampa5wTpjTfsoYP221PPPXqT9um3azxQEWP8C8yzsg/JS39hwcQ2G/yPfzUyQAABBBBAAAEEEEAgDgWYABCHB42QEYhvAaJHAAEEEECgrQSGRSpKR31tjDnM9fjHkT63ggUBBNpOILhU/Oivx+mSq+9uOHO8rq6+WZ2732cFl1Lvk7m5Dj4gr+GKAC8PvU1ff/6Cxo9+taF8+tZjeuGJW3T3TYN14dnHqn/uv5TVe1N169pFnmdU4gb/jzvjCi1ZWv2HGNZfb52/XBXgDxVW8cPX3/2o4GoHq6gS85t2+cff9M+/b6NQKLTKWKuX1ei9j0aoti7+L///e6KRiK+yioWaPHWGxk34Re99PEK33D1Uhx1/sQ487Gzd+cCzmj13gYKvtfh9n2jcB189sGX25rr1mvN16vFF0WiSNhBYmUClMbovbVmneyunflK1skrRX0+LCCCAAAIIIIAAAggg0B4CTABoD3X6RCCZBcgdAQQQQACBthXwy0tGfGuNPVayS9u2a3pDAIHlBYIz/4Oz7k8971pdf/ujWryk+b+SbiBLaakpCs7aX7v7GurZYx1tsP66DWW9dbtr7bXW0BrduqhTxwylpIT+G8bXYyfoqFMu1YSJk/+7LnjQMaODgnZWN/gd1F1RGf3V9ytaHVfrCg/M1zrd11xtzIFhyfTZ8n272rrxWiF4ri5duqxhUsDYcRN1/W2PaNt/Fer0C65T8JUB0c5rfff8Pe/0o3TSMQXRbpr2EAgE6mX1iZeRcte8eR81/w9v0FJTC/URQAABBBBAAAEEEECgXQS8dumVThFAIGkFSBwBBBBAAIF2EPC72dRvjOyZsrbM9Z+4o1YuORYEYl0gOPP+vkde0EGHn6O33y9uOBM/GHBtjbiDM7aDqw1MnzlH1976iI446ZKGS/8H65fvL5gssGHP9ZZf1ejHwZn/H302ptH1Y7HiVltmaoft+io9PW2V4QWD/h99PkaVCxetsl6ibQyeL77v6+XXP9L2exyiCy6/TZN+K43qVRCCCSjnnHqEjj/y3w1fU5FohuTTTgJWYdfz26HqlOPb47L/rm8WBBBAAAEEEEAAAQQQaAcBJgC0AzpdIpDEAqSOAAIIIIBAuwiUlhbXpCzrPMwaXS6jWS4IJgE4BBYE2lPghwmTdOzpV+isi2/UW+9/rmkz5mjR4qUKLsfe0rjqw+GGs7cnTpqqx595XcecepmCSQcVlSu+8vWaa3TVRhv2UHNu43/6Na4HxNPSUnXwfrnaZKOeq01/1px5Gvv9RC1bVrPauolaIZjw8eRzb+rgI87VE8+8obnzyxWtCSzBlQDOOuUIFR7YT+nuuCSqIXm1mUDEGPNeaGnKMQsWFC9ps17/1xGPEEAAAQQQQAABBBBAoJ0EmADQTvB0i0ByCpA1AggggAAC7ScQXPY2lK7nrezNkp3mImESgENgQaC9Bd56r1inX3CDTjjzKt336Av68NNR+n78LyqZNktl5QsVnMG/uhiXLKl2A7Fl+m3KdH317QS98c5nuu7WR3Tc6Vfo8uvu1fiffnODtOGVNrPO2msqq9cmK92+qg3vfjg8rgfEt9qit3bdeTt16dxxVWk2bBsx+jvNnjO/4XGy/zNvQbluvOMxXXL1Xe45Nz5qz4GNN+yhIw7Zr+GKDMt/fUWye5N/EwWMwu71zoiwb89rv8H/JsZMdQQQQAABBBBAAAEEEIiagBe1lmgIAQQQWJ0A2xFAAAEEEGhngbJJoxabUPhpN/L/sAtlgSssCMSMwMKq5Lqs+vLw9fX1btD/Z91+71M6+ZyrdcaF1+uK6+/THfc/rSeefUPPvfyuXnjlPX1S/OV/y/sfj9TLr3+o54a9qwcef0k33zlUl15zt048e4hOPe9aPfPi25pSMmP5blb4OBhkDc687rHe2ivcvqqVwdcZfPntBNW5+FdVL1a3dezYQf1ydlZ25qarDfE/uY7XgvLK1dZNlgpLq5cpmMBy1Y0P6O0Pvmi4gkU0ct/hb1vq6EMPUM8e60ajOdpINgGrsKz92PjeGVXTR05tt/TpGAEEEEAAAQQQQAABBNpNgAkA7UZPxwgknwAZI4AAAgggEAsCFZO/WmRCoedkzVMuHkayHAJLbAgEZ7zHRiTtG8WymlpN+q1UwQD/w0OH6bJr79HZg25qKBdfeYd+LxdecbvOHXyLzr74Jt181xN6+sW39Nnwr5t8hnrXLp3Vt0/vZiX93Q8/a+asefJ926z923unXpttpH/+fRt16dxptaFM/GWqfp40VfX1K7+SwmobSdAKwRUrbr3nSb302gcKJkq0NM3UlBT1z9tFe+66ozI6pLe0OfZPNgGjTyPWu7xiet4v7Zk6fSOAAAIIIIAAAggggED7CTABoP3s6RmBZBMgXwQQQAABBGJGoGLK8BkKh+4x0iMuqKWusCDQ7gI1tXXtHkMsBxAMsk+bMUe/l7nzylRb13KzNdfoqu22yW5W6h9/PkblFQubtW9775SWlqq/b7+Vtt4yc7WhhCMRjf1hYsPXMqy2cpJWmFo6U/c+8nzDlSca87UVq2MKJqYcMmBvrbtu99VVZTsCywt8aXxza9Xa1ROkIf7yG9r4Md0hgAACCCCAAAIIIIBAOwowAaAd8ekageQSIFsEEEAAAQRiS6BiVvFMTyl3GZl7JPEhuUNgQSDZBIwxWm+d7uq7RdOvADB9xhyNG/+LgisWxKPbphv1VP4e/9Saa3RdbfjBZIsg16pFi1dbN5krzJo9X/c9+qI+H/FNVBi223YL7b7LDgoma0SlQRpJdIGvPKMbMvzwaI0dW9++ydI7AggggAACCCCAAAIItKcAEwDaU5++EUgmAXJFAAEEEEAgBgUWlBbPratPu10y14kbAggknUBwefUdt++rxlwC/884xSO/1dTSWbI2/i7/n5aaqiDvXXfe7s9prfDnKSUzGi7/H1yFYYUVWPlfgWCyxCVX36WS0pn/XdfcB+lpqTrhqIPVuVPH5jbBfkkiYKWx1pprO9uUj2fOHLOs3dMmAAQQQAABBBBAAAEEEGhXASYAtCs/nSOQPAJkigACCCCAQKwKLJ71aXloaehWF98jrrAggEASCXTsmKE9dtmhyRkvXrxUX347XvPLKpq8byzssM7aazacWd7J5b+6eMLhiCb+MkWTJk9bXVW2/79A8DUVp194vZYubfk47JbZvdQna/P/b5k7BFYoMM1YPVDZqfzj0tLimhXWaOOVdIcAAggggAACCCCAAALtK8AEgPb1p3cEkkWAPBFAAAEEEIhpgQULipf4ShlkpbdjOlCCQwCBqAr0WLe7dt91xya3OWLMdxo7bqJ8P/6+PcTzPGX13kT79NutUXlPnzlHX439UeFwuFH1qfQfge/G/aznX3nvPz+04N9QyFPBgfkyLWiDXRNYwKpMsndVTMt/UhMn1sVIpoSBAAIIIIAAAggggAAC7SzABIB2PgB0j0ByCJAlAggggAACsS+wsLR4YShiT7Wyb8qKka7YP2REiECLBIKB1b3ydpFnmja0urBqsT4b/rUmT53eov7ba+c1u3XRoQX7qHOnjEaFUDJ9tr4e+2Oj6lLpfwLhSER3P/icps+c+7+VzXz0r39sKzXxeSpuSSBgyuXZmytKR90lDYmh2UhJQE+KCCCAAAIIIIAAAgjEuAATAGL8ABEeAgkhQBIIIIAAAgjEiUDZjFGzU7zwRe4D9TddyC2/drNrhAUBBGJToEN6ug7eL7dJwfm+1VdjJyi4AkCTdoyRysYY9Vx/XeXsvlOjIqpeVqNfJk3VvPlljapPpT8KVC1arCeff1PB8+aPW5r2U2avTdQxo0PTdqJ2ogtUyPg3VZSMui3mEiUgBBBAAAEEEEAAAQQQaHcBJgC0+yEgAAQSX4AMEUAAAQQQiCeBBVO/+s2G7RBZvePiXuoKCwIIJKDAjtv11ZZ9ejUps4qFVfpi5Ldxe/Z/amqKjjr0AHVfs1uj8i4rr9SYb35oVF0q/VVgWU2txnw1TvPLKv66sYlrdt5p2ybuQfWEFTBa4l6jXB+rg/8J605iCCCAAAIIIIAAAgjEkQATAOLoYBEqAnEqQNgIIIAAAgjEnUDljNE/+sa/QbLvKvigPe4yIGAEEFiVQDAQftoJh6yqyl+2RSIRjRv/iz76bPRftsXLip491lHBgfmNCtdaq1mz53P5/0ZprbhSg+Gc+frq2/ErrtCEtZttskETalM1gQUWucH/JyqmjbwjRnMkLAQQQAABBBBAAAEEEIgBASYAxMBBIAQEEluA7BBAAAEEEIhPgYWlo8f5sje6D9rfcxlUu8KCAAIJIrBF9ubabZftm5RNWflCvfHuZyqZNqtJ+8VS5cMK99Ua3bo0KqRly2o0+qtxKq9Y2Kj6VFqxQEVlVVQmAKzVyKs2rDgK1iaIwEJZ83DE1xDF7I3AEEAAAQQQQAABBBBAIBYEmAAQC0eBGBBIZAFyQwABBBBAII4FgkkA1pjrZfWulWrjOBVCRwCB5QROOGqAOqSnLbdm1Q/r68NuEHeCPvg0fs/+Dwb+jyzab9WJLrd18ZJqvffxiOXW8LA5AsHXAPw6eToTKZqDxz7LC1Qa6aEUL+32qukjY3dWzvIR8xgBBBBAAAEEEEAAAQTaTYAJAO1GT8cIJIcAWSKAAAIIIBDvApUlI8YbeVeZ4OsAZH1xQwCBuBbYbtst1D93lyblMG9BuR57+lVVVlY1ab9YqnzIgL3VY721GxVScOn6ufPL9MuvJY2qT6VVCywor9Svk6etuhJbEVi5QKWRechE7L3zSz6d76pZV2JyISgEEEAAAQQQQAABBBCIDQEmAMTGcSAKBBJVgLwQQAABBBBICIHyacN/jtgNSimpAAAQAElEQVTQhe4T93cSIiGSQCCJBU46eoDWXKNrowV839ezL7+jb777sdH7xFrFjhkddPKxhY0Oy/etRn05TjW1dY3eh4orF6iuXqbgqwBWXoMtCKxUYKGRHjER/76yGaPmuFrupYj7NzYXokIAAQQQQAABBBBAAIEYEWACQIwcCMJAIDEFyAoBBBBAAIHEEaiaNrykPmRPcp+8v504WZEJAskl8M+/b6Odd9pWKSmhRif+7fc/6aHHh6muPtzofWKt4kH75Wj9Ho07+z+IPRKJ6LV3Pg0eUqIgsHjJUs2ZVxaFlmgiyQQWyeiJ2pB/R3wM/ifZ0SFdBBBAAAEEEEAAAQRiWIAJADF8cAgNgbgXIAEEEEAAAQQSTGDJlNHzfV/HMAkgwQ4s6SSNwFGHHtDoy+AHKMHA7ZkX3aDgPvg5XstxR/xbaampjQ5/+sy5Gjf+l0bXp+KqBYIrKoQjkVVXYisCfxRwTxj7aa3Sbwlee7hN1pXYXogOAQQQQAABBBBAAAEEYkaACQAxcygIBIHEEyAjBBBAAAEEElGgavrIypA1p1jZN2UUv6cEJ+LBIScEViHw7/1y9a+d/tbogfBgwPa2e5/SlJKZq2g19jftnf8vbbzh+jLGNDrYtz/4QtYy3thosDaoOPLL79ugF7qICQEbvLawn1lP5y4t+XReTMTUiCCoggACCCCAAAIIIIAAArEjwASA2DkWRIJAogmQDwIIIIAAAgkrUDZtxBw/Yi9QMAlAqknYREkMgQQR6L7WGtp/793Vc/11GpVRJBLR2+9/oaHPvtGo+rFaKS0tVQfvn6tu3To3OkTf9/XOh180uj4V20ZgQVll23REL+0rYNzgv2eLfWNPqpw6anr7BtOk3qmMAAIIIIAAAggggAACMSTABIAYOhiEgkBiCZANAggggAACiS1QNWP0FEV0lazelrTUFRYEWiSQnp7Wov3ZecUC6W4Q/N/75Wjnv2+rUCi04kp/Wvv9hEm69Z6hql4W3/N7/rZ1trbpm93oqx4EDFz+P1CIrbJ48VL9NmVabAVFNNEXCAb/rf3clz1xYcnoODvg0eegRQQQQAABBBBAAAEEEGi+ABMAmm/HngggsCoBtiGAAAIIIJAEAhXTR/3ke7pesu/KaEkSpEyKrSiwyUY9W7H15G26T9bmOnDfHPVYb+1GIZRMm6U7739aU0tnxvVl8IOz//P3+KfLu3uj8v690oefjvr9YUzfd+ncSZmbb6wOSTBx5uuxE2L6WBBcVATqrbXvWk/xOfgfFQIaQQABBBBAAAEEEEAAgWgJMAEgWpK0gwACfxDgBwQQQAABBJJFYGHJyB9869/kRgrfczlzJQCHwNI8ge5rdmvejuy1UoHA9IB99tB2W/dZaZ3lNwSXWX/s6dc06qtxqq8PL78p7h5vtskG2uUff1PXLo2//H+Q5KdffBXcxXw5fOA+uuT8E7XzTtvGfKzBZIzOnTo2O84x305w/8XYZu/PjrEuYOsl+1rw1ULxetn/WBcmPgQQQAABBBBAAAEEkk2ACQDJdsTJF4G2EaAXBBBAAAEEkkpg4bQx3/vG3CCrYBJAfF8zPKmOHMkmskAw6LrrLtur4MB+6tQpY7WpLlq8VK+8+ZHefPdzBZdcX+0OMV5hp+231mabbtCkKMvKK/XDhElN2qe9Kp99yhHK2/Mf+tc/tmuvEBrdb3C1gh7rNu1KDL83XltXr8/iZFLG7zFz3xQBW2eNXjbyh1TNGD21KXvGUF1CQQABBBBAAAEEEEAAgRgTYAJAjB0QwkEgMQTIAgEEEEAAgeQTCK4EIGuGSDaYBBBJPgEyRiB2BIwx6rXZRjrm0AO18YY9VhvYsmU1ev/jEXri2Tc0Z96C1daP9Qo911+34ez/tbuv2aRQx3z9g5YuW9akfdqjclbvTRR8pUMoFFLnRkzuaI8Yl++za5dODfEuv66xj3+aOFkzZs1tbHXqxZWAG/y39iUT0Y3lpRv+5kKP08s8uMhZEEAAAQQQQAABBBBAIKYEmAAQU4eDYBBIEAHSQAABBBBAIEkFKqaPmBjxzUVW9p0kJSBtBGJCIBhwPbJof/3z79usNp6I72vMN+N1x/1Pq3T6rNXWj4cKW2/ZW9tv20cpboC8KfGO/GqcwvWxP39py+xeDWmlp6Vqgw3Wa3gcy/90X2uNhgkpzYnxlbc+1tLq2J+U0ZzcknsfW2+Nhhkbuqlies9fpGGx/4u3sgPGegQQQAABBBBAAAEEEIg5ASYAxNwhISAE4l+ADBBAAAEEEEhmgarpI6emmvApVvbtZHYgdwTaSyAU8tQ/71868pD9lJ6etsowfN9qwk+/6YbbH9WUkpkKfl7lDnGwMSMjXdtula1NN27a5f+D1L7+drzCkXDwMKbLppv0bIjP8zx17thRHVZznBsqt9M/Xbt01t+2zlZGh/QmRzClZIZGjvlOdXX1Td6XHWJaoF7WvhGSrq2Y3mNSvA/+x7Q0wSGAAAIIIIAAAgggkKQCTABI0gNP2gi0ogBNI4AAAgggkPQC80u+muf75hgmAST9U6HNALp07qgunTu1WX+x3NHmm26oay8/U507dVxtmFNKZ+isi2/UDz9OcuNxiXH17czNN9G//rmdUlLc8OJqBf5X4edJU1W5cLFz+N+6WH2UmpLy39DWWKOLevfa+L8/x9qDtdbsqn/ssHWzwvps+NeaO7/MHZPEeG42CyHRdjIKG9kPItYbXFYy6tcEGPxPtCNEPggggAACCCCAAAIIJISAlxBZkAQCCMSQAKEggAACCCCAQCBQNX1kZaoJn2Rl33I/c2lfh8CycgHPMyvf2IgtXbp0UteunRtRM7GrrL3WGnrygWsV3K8qU+vGU2fOnqejTr5UE3+ZkhBn/gf5GmMaBsN33K5v8GOTyrgJk1S9LD4uNb/LTtv+N7e11uymLbI2/+/PsfQguELBphv31N932EpNvU2fOUdvvPOZyiuqmror9WNVwCosaz/3PZ3pXiNMdWG6v0Tu37heCB4BBBBAAAEEEEAAAQRiUYAJALF4VIgJgXgWIHYEEEAAAQQQ+K/A/P9cCeA8Wb3uVla7woLACgWyem+qlk4CWGHDSbSyW9fOuuHKc9RnNYPBwWX+f5syTQVHX6DgPpGIevZYR/l7/rNZl8T/fsIvWlpdE3cc63RfUzv8bUulpabGXOxdOnds+DqKjhkdmhRbfX1YL7/+oX7+NRgjbtKuVI5VgWDwX7bYN/akyqmjpsdqmE2Oix0QQAABBBBAAAEEEEAgJgWYABCTh4WgEIhfASJHAAEEEEAAgT8KBGf5RawGGdmn3ZYKV1gQ+ItAp44ZkmnZVQCUxLc1unXReWccrQP323OVCpGI33C5/xPPHqLJU6atsm68bTTGaKMNemj5s+Mbm0NtbZ1++bVENTW1jd2lXeuFQv/7eoP09DRtt00fbbNVVrvG9OfOjTHadqtsFf57rz9vWuXP1lp9+/1P+uizMapatGSVddkYJwJGYRn7ue/ZExeWjE6oPzxxcgQIEwEEEEAAAQQQQACBpBNgAkDSHXISRqBVBWgcAQQQQAABBFYgEEwCsCmp18uaxyVTLm4IIBA1gTXW6KpjDjtQRx96gFJTUlbabl1dvb76drwGXXWnfp6UeGdWZ2R00E47bNUwCWClCCvZMG3GbC1ZsnQlW2NvdXClg+Wjyuy1ifbc9e9qmEiz/IZ2fLyme16ecdKhWsvdNyWM2XMX6PlX3muYqNKU/agbswL1xtr3radEHPyPWXQCQwABBBBAAAEEEEAg2QWYAJDszwDyRyCqAjSGAAIIIIAAAisTqJhcPFMp5l5ZDXV1KlxhQSBqAqGQp6BErcE4aSgY8D14/1yddGyhgq8AWFnY1dXL9N7HI3XVTQ82DKz6vr+yqnG7fo1uXbTvXrs3K/5ZcxZoydJlzdq3PXbacMMef+g2OPb983fRdtv2kee1/8ccaWmpOvqwAxq+juEPga7mh4VVi/XqW5/o48/HKByOrKY2m2NfwNbL+m+EfXNuYl72P/aPABEigAACCCCAAAIIIJCsAu3/zjhZ5ckbgUQUICcEEEAAAQQQWKVAxZThM5Ri7jHSY67iIldYEGgQ2KDnevKMe2Y0/NT0f7p26aw1unZp+o5xvEcw+H/APnvq5GMKtd463VeaSUVllV5582PdevcTGjf+54QcWA0Gvfv26aWgrBRiFRv+cwWA6lXUiP1Nffv01mGF+zbrCgjRzu64ww/SaccXNanZ6mU1ev/jkXr6hbe0oKyySftSOSYF3EE0Q72Qd3nV9JElMRlhS4NifwQQQAABBBBAAAEEEIhZASYAxOyhITAE4k+AiBFAAAEEEEBg9QLBJAATsXe7od4HXO06V1gQUI91u8sY96xopkVGhw4KLgHfzN3jbreOHTto/7330NmnHqHem28kz1ux3bwF5Rr67Bu684Fn9euU6fJ9G3e5NibgtNQU9c/dRYFLY+r/uU4wSaKmLr7/HKWnpWqfvH/ppGMKtO7aa/05xTb5OT09TYcO2FtnnXq41u6+ZqP7jEQiGjf+Fz30xMsqmTar0ftRMWYFKo3MQ9az15dNHTnZRZmQf3hcXiwIIIAAAggggAACCCAQowJMAIjRA0NYCMShACEjgAACCCCAQCMFymaMmp2aYu6Q1WmSXdrI3aiWwALBAL5M8xNMTQ0pNSWl+Q3E0Z4dOqRrn/zddP4ZRytz843d4P+K39bOnjNft9w9VI889Yqmz5zjBv/9OMqyaaF269ZF+Tn/bNpOy9WeOXueli6N7ysABOkEDocV7qOTjxuoLp07BavarHTt0qnhrP+LzjlOPdZdu0n9Tpj4m6668QH9/OvUJu1H5ZgUWGikh03Ev69y6qgZLsJE/cPjUmNBAAEEEEAAAQQQQACBWBVY8SclsRotcSGAQAwLEBoCCCCAAAIINEVg7uQRCypMyvNu0Pd4JgE0RS4x6/babEN5pvlvz9Zao5u6r9UtMXGWyyotLVX9cnbW5RedrAazFZz5b63VhImTdcaFN+jl1z5UWfnC5VpIzId77LqjNlh/3WYnV11dkzBfjbBGty468aiDddmFJyl43GyUJuy42SYbaMglp+uMkw7VJhutL2PcEHAj9x87bqKC5+q4CZMUiTBW3Ei2WK22yB38x0Im/a6yGaPmuCAT+Mx/lx0LAggggAACCCCAAAIIxKxA8z9hitmUCAwBBNpFgE4RQAABBBBAoOkCpcU1FWvVvC5jjmMSQNP5EmmPjTfqqZVdxr4xeQZnPq+xRtfGVI3bOqmpKTrx6AF64PbLtNEG67lfmxUPsr774QgdevxFGvnl96peVhO3+TYl8AP67+GeP81/e7/Wml0VXL6+KX3Gct0uXTrp2MMP0tsv3acdtuvbaqEGX7sRXPL/uUdv0uED99Vaa3Zb6fNyRUG888FwDTjyPE36rTShr1CxotwTcN1Sa81Tvg1dP7/k4jtF2gAAEABJREFU03kuv8Qe/HcJsiCAAAIIIIAAAggggEDsCjT/E4LYzYnIEECgHQToEgEEEEAAAQSaKTB2bH1FRsWb1pqTJRucqmyb2RK7xanA+uutrU03Xr9JA4d/TjW4/PhmG/dU504d/7wpIX5OSUnROaceoWsvO1MdMzr8xSo467++Pqwrb7hfx5x2mebOK0uaAdXgLPd999qtRcd57e5rqkOH9Ba10VY7d+3aWSue+vHHCIIJI1tmb653XrpX111+ljbcYL2Gr8loyUQbY4xSUkIKYhj477007MnbdP/tlyk7c9OGtv8YwYp/su4vfH04rLsefFannneNliytVvD8XXFt1saJgDuIej6jvnrwwtLi4P/xOAm7+WGyJwIIIIAAAggggAACCMS2ABMAYvv4EB0C8SJAnAgggAACCCDQEoGJE+sqp63/kkzoEDey9ZNrKuIKSxIIdEhP07/3z1W3Lp1bnO1OO2ytPlmbyTONGR5tcXdt0oAxRuuuvVbDWf+XnH/iCvtcVlOrn36eosJjLtCDj7+8wjqJvDJnt7+3KL1wOKKFVYtVX1/fonbaauesXpvImMY/x9NSU3XaCUUa+f5TeuiuK7T/3nsouGT/2t3XUJfOnRomPgS/h8vHHwzyB+s6dcxQt66dtc7aa2rDnuspd/eddP0VZ+vLT57TQ3deoZ132nb53Vb7uKa2TpMml+qUc6/VLXcPVfDcXe1OVIh1gYWy5rkO9WueO3v22OpYDzZK8dEMAggggAACCCCAAAIIxLgAEwBi/AARHgLxIUCUCCCAAAIIINBygWGRik28zzx5lxmZ8bIKt7xNWohVgVAo1DCwHZxFfNrxhzScUdzSWP+x49Y6tGBv9cneXIlwOfeMDunafts+evqh6zXggLy/8EQivubMXaBnXnxHx51xhUZ/9X3SnPW/PMaB++Qs/2OTHofDYX3z3Y/68pvxqq6uadK+7VU5GDS3zeg8+FqAf++Xq6H3X6sPX3tID995pS4+5zgdc9iBOuKQ/bXTDls1lJ3/vo326bdrw7ozTj5UVw06tWGf4nef0EtDb1XwNRTrrbNWkyIInGfPWaAXX3lfJ509RO988IVqa+ua1AaVY0/APQ8XyNjrK6aNOHn27LeTaPA/9o4FESGAAAIIIIAAAggggMAfBZgA8EcPfkIAgeYIsA8CCCCAAAIIREeguDhcttbS92X962T0tRtcqI1Ow7TSngKpKSnqvtYaWm+d7grO0N/hb1tq/7131yXnn6DLLzpFG/RcN2rhHTFwP91w5dkNEwH+ueM2yuq9aUPfwWXig0kHUeuolRsKvhah8KB+euD2K7Tj9n1ljPlDj0uWVmv01+N0zS0P68Y7HtXU0plu8N/9xvyhVuL/EEyS2HXn7ZuVaGD4xaixuv2+p/TDhEnNaqM9dppaMqPFkxWC38c9d/u7Tj/xkIbfl1uuPk/vv/JgQ3nn5fv15APXKVg36JzjdczhBzWc6b/mGl3/8jzUam6+72vm7Hl6/+ORuurG+3X1LQ9p4i9TFIlwkZfV0MXD5lnur9L1FSWjbouHYKMaI40hgAACCCCAAAIIIIBAzAt4MR8hASKAQMwLECACCCCAAAIIRFFg7Nj68rVr3jZ+5Eo3uPC5G9JkEkAUeVujKWOMeqy3tvbO+5f27797QwkGr48/8mCddEyBTj2hSBeedYwuPvc4XXvZmbr12vN1142DdPRhByq4DHk0Y0pLS9VubkD4xivP0e3XX6hrLj29oe/zzjhKpx43sCGeI4r204H77NkQZ//cXdS5U0Y0Q2hRW8GVC/62TR+dc9qRDZMjem++0R8GXYOB0xI32P/0C2/ryuvv12tvf6JFi5e2qM943nmzTTdQpyYev+DKCSXTZjVcOWHITQ/q8xHfKBxHA9LBFQDe+XB4zB+2wPj1dz7TDbc/qkFD7nLP1U+1aNGSmI+bABslMM0Y/+aK0pT7G1U7wSqRDgIIIIAAAggggAACCMS+ABMAYv8YESECsS5AfAgggAACCCAQbYFgEsD0MZ8aaYgrn8vwdQCK4Vsw6L7rP7fTdVecpeuvOLuh3OAG4G8aco5uGnKuhgw+TScfW6hjDz9IubvvpG23ylbXLp1aNaNgIL1P1mbql7NzQ99nnnSYrrnsjIZ4brzqnIaznoNYr3Mx5++5c6vG0pjGjTFab521VHRwf11z6Rk6smi/v0yOWLp0md5873MFg9Z3PvCMxv/0q8LhSGOaT9g6ffv0lufsGptgeUWVhr35UYPhHQ883XA2emP3jaV6d7nj/+TzbzV8BUQsxRU8R78e+6MefPwlXX3Tg7rqhvv10msfat788lgKk1haImD1o5W9MaV6yRNScTJ+VU9L9NgXAQQQQAABBBBAAAEE2kiACQBtBE03CCSuAJkhgAACCCCAQGsJlJeO/CpizWWy9tXW6oN2Wy7geZ7WWmsNbbbJBtpwg/UaSve1uqmpl9wPzmz+bcp0NbZMmTpDC8oq1dRbp44ZWr/HOg1xbr7phgomCjS1jWjWN8Zow57r6ZLzT2y4WsG//vE3ZWR0+EMXw0eP1eCr79INtz+m4OzvisqqP2xP1h/WWrObjDGrTX/a9Nl64ZX3df5lt+qmOx7XOx98oYqK+DWcUjJDN935mHtO3K0Hn3i54SsMqpfVrNahNSoEX6UQfIXC48+8rkFD7tTl192rW+4eqred8Zx5Za3RJW22n8CX8nRNytLU5+bNG5+klx5pP3x6RgABBBBAAAEEEEAAgcYLMAGg8VbURACBFQmwDgEEEEAAAQRaVaBq2ojvIjZ0iWTuEreYFKitrdMHn4zUmRfeoKtufGCl5ZzBN2vgMRestBx+wiCddv61jS6nurrHnn75StsL+rroyjtWGk8Q69mDbtLLr3/Qrq7B1QqCKyQEX5sQTARYPpjvx/+ii10Og4fc5eL8UMFl1ZffzuOVCwQD02O+Ga8rrrtPp11wnYJL0QcD/zNmzV35TnG0JZj88t5HI3Tn/c8o+N067fzrdOOdj+ut94o1bsIk1dXXt0o2vm8bJhwMe+OjhsH+48+4sqH/W+950j1HP9LYcROVzF9L0SroMdGo+cb6ur5jfeSdBQuKk/e7HGLiWBAEAggggAACCCCAAAIIrE6ACQCrE2I7AgisUoCNCCCAAAIIIND6AlXThpfU14Wul9Htrd8bPTRVwPd9zZg5V6++9YmGPvvGCssTbv2w1z/SZ8O/XmkJznIPBrwbW7774Wd96QZ4V9Xm88PeW2E8v8cZDGJOLZ3V1JSjWj81JUV/367vH876/3nSVA266k6det61es7lMOm30qS/3P+K0L/57ifNnrtA1loFV0X46tsJbhD6wwa7AUee2+D35PNvKrgsfVBvRW3E87rgd6+8YqEmTPytYRLOw0+8rOBKEcefcYVyDzixYXLMuZfcolvvGaqhz72hN9/9XOPG//KHEkzg+d0g+EqJaTPm/Hf78FFj9eKr7+uBx17ShVfcrkOPu0h77HecjnPtX3H9/Xrq+bf0ufudDvpfUFahSCS5v5Lid8cEvB/nfsWu7p7W5eOZM8csS8D8Gp0SFRFAAAEEEEAAAQQQQCA+BJgAEB/HiSgRiFUB4kIAAQQQQACBNhJYPLu4zI0tXe9ZXSjZ6jbqlm4aKRAMwAZnHC+tXqYVlWq3vraurpGtRa9aTU3tCuP5Pca6utY5S7opGSyrqdH9j7/kBqknqHjEN7r82nt1yPEX6ekX3taUkukKcmhKe8lU94cfJ7mB7hOUveOB+kfeETrUuV14+e0Ndt/98Itmzpqr4NL4wfMz0V2CwfvFS6o1b365gkH8YBJJ8chvGwbw73rgWV3pBuzPHnSjBhx13h/K1rsMUNYOBzSULf/xb+d54n+3H33qZbr4yjsbrp7w7EvvNEzemfjLlIb2gwH/wNZ3I8OJbpvE+QUzOkYbL3Ry5WahDydPfr82iS2C1CkIIIAAAggggAACCCAQJwJMAIiTA0WYCMSmAFEhgAACCCCAQFsKVE0fWRmqWfSQNRrk+l3qCgsCcS8QDNy+/X6x9ik8XQVHn68Hn3hZs2bPb7iEO2Orqz68wRnnlQsXKTgLPrgCQHDp+WByRzAZJRkG/VetIwVXCKivD6umtq5hIsSSpctUtWjJH0p5RVWDX3nFwob7hVWL/rt98ZKlDRNoltXUKmgn4vur65LtiSPgW9lxkYh/dPnUL75RcXE4cVJrbibshwACCCCAAAIIIIAAAvEiwASAeDlSxIlALAoQEwIIIIAAAgi0ucC8eeOXmlD4aWvsYNf5dFcYkXIILAgggAACCERJoF7WfudH7CFVM0ZPiVKb8d8MGSCAAAIIIIAAAggggEDcCDABIG4OFYEiEHsCRIQAAggggAAC7SNQMfmrRZVr1TxsjLnMRfCrK8Flit0dCwIIIIAAAgi0QGCZZF6r9Trsz+C//nDjBwQQQAABBBBAAAEEEIgfASYAxM+xIlIEYk2AeBBAAAEEEECgPQXGjq0vzyh/2RhzvQtjrCt1rrAggAACCCCAQHMEjJZI5iXrpZ+ytOTTeeK2vACPEUAAAQQQQAABBBBAII4EmAAQRweLUBGILQGiQQABBBBAAIF2F5g4sa68ZMSzxjeXSvZLGYXbPSYCQAABBBBAIP4EZsmax0IKXVI59ZOq+Au/tSOmfQQQQAABBBBAAAEEEIgnAS+egiVWBBCIIQFCQQABBBBAAIGYESifPuJTX96Vkn0zZoIiEAQQQAABBOJBwGqmle6N+PaaBaXFc+Mh5DaPkQ4RQAABBBBAAAEEEEAgrgSYABBXh4tgEYgdASJBAAEEEEAAgdgSWFg64gtj/csl86S4IYAAAggggEBjBEpcpbvCaSmPV00fWekes6xAgFUIIIAAAggggAACCCAQXwJMAIiv40W0CMSKAHEggAACCCCAQAwKlJeO+UUhc6Ux9gbJLovBEAkJAQQQQACBWBH4yRgNCUciQxf/WlwWK0HFYByEhAACCCCAAAIIIIAAAnEmwASAODtghItAbAgQBQIIIIAAAgjEqkDFlOEz6lJT77SyQ5gEEKtHibgQQAABBNpTwFgzWcZek1677JVFM8dUtGcssd83ESKAAAIIIIAAAggggEC8CTABIN6OGPEiEAsCxIAAAggggAACMS0QnMloUiIPyXhnu0Bnu8KCAAIIIIAAApJ1y/iwtYdWZFS+MXv22GpQViPAZgQQQAABBBBAAAEEEIg7ASYAxN0hI2AE2l+ACBBAAAEEEEAg9gUqJn+1qGKt6qeM0WAX7VxXWBBAAAEEEEhyAVtab1RUNX3kWE2cWJfkGI1Kn0oIIIAAAggggAACCCAQfwJMAIi/Y0bECLS3AP0jgAACCCCAQLwIjB1bX14y8hkX7nEy+tbdR1xhQQABBBBAILkErMLGmE+9SMddF5eMmpRcybcoW3ZGAAEEEEAAAQQQQACBOBRgAkAcHjRCRvsfG9gAABAASURBVKB9BegdAQQQQAABBOJNoKJ05AeSvdRKI1zsnPHoEFgQQAABBJJFwFa5wf/3fJNeUDbjY74Wp0mHncoIIIAAAggggAACCCAQjwJMAIjHo0bMCLSnAH0jgAACCCCAQFwKVJSM+tganWul9yRbHZdJEDQCCCCAAAJNETAqszIP1pi6kyunflLVlF2pKwkEBBBAAAEEEEAAAQQQiEsBJgDE5WEjaATaT4CeEUAAAQQQQCB+BRaWjPwhZOxgIz3tSm38ZkLkCCCAAAIIrFZgqqzuC6el3L605Kt5q61Nhb8IsAIBBBBAAAEEEEAAAQTiU4AJAPF53IgagfYSoF8EEEAAAQQQiHOBspJRk2pD9iqXxl1Gmu/uWRBAAAEEEEg0gUlW5raIr3sW/1pclmjJtVE+dIMAAggggAACCCCAAAJxKsAEgDg9cISNQPsI0CsCCCCAAAIIJILAkimj55t0e70vM8TlM80VFgQQQAABBBJBIOKS+FrGXmkVeqFq+shK9zNLswTYCQEEEEAAAQQQQAABBOJVgAkA8XrkiBuB9hCgTwQQQAABBBBIGIGySaMWZ9RVPyVjLnRJ/eAKCwIIIIAAAvErYBWW1RgZ/4qKUNc3F5YWL4zfZGIgckJAAAEEEEAAAQQQQACBuBVgAkDcHjoCR6DtBegRAQQQQAABBBJLYPbssdUVGeVvedae5zL72BUWBBBAAAEE4k/AuMF/Yz6zKf5pFRkLizX5/dr4SyK2IiYaBBBAAAEEEEAAAQQQiF8BJgDE77EjcgTaWoD+EEAAAQQQQCARBSZOrCubljrCi9hLjeybkq1LxDTJCQEEEEAggQWsfc16/kmVU0b/JPf/WgJn2lap0Q8CCCCAAAIIIIAAAgjEsQATAOL44BE6Am0rQG8IIIAAAgggkLgCxeGyGaO+NdY7zVr7kmTrEzdXMkMAAQQQSCwB+1RF6ajDKqeOmu7ysq6wtFiABhBAAAEEEEAAAQQQQCCeBZgAEM9Hj9gRaEsB+kIAAQQQQACBhBcomzZijm+9c2TMPTIqcwkzkOIQWBBAAAEEYk7Auv+nlsjqQjf4f6yLzneFJVoCtIMAAggggAACCCCAAAJxLcAEgLg+fASPQNsJ0BMCCCCAAAIIJIdA1fSRlR3rI1fI9290Gc90hQUBBBBAAIEYErBusN+fbK0u6GpS7o+hwBImFBJBAAEEEEAAAQQQQACB+Bbw4jt8okcAgTYSoBsEEEAAAQQQSCKBmTPHLKuYNvoOGXuNS/sHV1gQQAABBBBodwEj1VqZ731jLqxM6fJUaWlxTbsHlXgBkBECCCCAAAIIIIAAAgjEuQATAOL8ABI+Am0jQC8IIIAAAgggkIwCFSWjHpP1TpfRJ5KtT0YDckYAAQQQiBmBajf4/2nIhi5amFH5gSa/XxszkSVUICSDAAIIIIAAAggggAAC8S7ABIB4P4LEj0BbCNAHAggggAACCCStQMW04aMVMedYa190CJWusCCAAAIIINDWAoussa8ZLzKkbNq6wzVxYl1bB5A0/ZEoAggggAACCCCAAAIIxL0AEwDi/hCSAAKtL0APCCCAAAIIIJDcAhXTR/ziW2+IrLnPScxzhQUBBBBAAIG2ETAqc4P/94Wk68qnjv5GGhZpm46TsxeyRgABBBBAAAEEEEAAgfgX8OI/BTJAAIFWFqB5BBBAAAEEEEDAr5o+sqQuVfca6QbHMdUVFgQQQAABBFpZwM6TrxvTQ95dZSWjJrVyZzQvYYAAAggggAACCCCAAAIJIMAEgAQ4iKSAQOsK0DoCCCCAAAIIINAgYJdMHrHApNuhxupCyXwjbggggAACCLSagJ3l/r85Xan1j811//+0Wjc0vJwADxFAAAEEEEAAAQQQQCARBJgAkAhHkRwQaE0B2kYAAQQQQAABBJYTKJs0anF5p4p3jexZrnzuNnEpZofAggACCCAQPQEjTTI21K987Zq3KyZ/tSh6LdPSKgXYiAACCCCAAAIIIIAAAgkhwASAhDiMJIFA6wnQMgIIIIAAAggg8BeBiRPryktHfm2sd4Tb9qorda6wIIAAAggg0GIBK71dH47sUj5t+M8aO7a+xQ3SQKMFqIgAAggggAACCCCAAAKJIcAEgMQ4jmSBQGsJ0C4CCCCAAAIIILAyAVs2bcSc1GUdj5fsA7JasrKKrEcAAQQQQGA1Am7cX8vc/yWPpoX8ExfNHFOxmvpsjr4ALSKAAAIIIIAAAggggECCCDABIEEOJGkg0DoCtIoAAggggAACCKxaYN68j5ZWlI46zxp7oas5W7K+u2dBAAEEEECgkQLu/w2rWUa6uj5cd8m8KaPnN3JHqkVVgMYQQAABBBBAAAEEEEAgUQSYAJAoR5I8EGgNAdpEAAEEEEAAAQQaKVBZOuphz9jTJPulK3wlQCPdqIYAAggktYBVWDI/SbrKpNsHFs/6utw9ZmkPAfpEAAEEEEAAAQQQQACBhBFgAkDCHEoSQSD6ArSIAAIIIIAAAgg0RaCsZNQ7EeufJZk3JFslbggggAACCKxcoMYajTAyV1asveyZskmjFq+8KltaW4D2EUAAAQQQQAABBBBAIHEEmACQOMeSTBCItgDtIYAAAggggAACTRXwq6Z9+X3EeoNlzONu57musCCAAAIIIPBngRojvWasf1l56Yg3NHZs/Z8r8HObCtAZAggggAACCCCAAAIIJJAAEwAS6GCSCgLRFaA1BBBAAAEEEECgWQK2atrwEs83t0nmFkmTXGFBAAEEEEDgPwJGS9zg/13G09UV00aP+c9K/m1fAXpHAAEEEEAAAQQQQACBRBJgAkAiHU1yQSCaArSFAAIIIIAAAgi0QKBs2og51kt/wsgMds187UrEFRYEEEAAgeQWmO7Lv7Suvu62sqkjf01uihjKnlAQQAABBBBAAAEEEEAgoQSYAJBQh5NkEIieAC0hgAACCCCAAAItFaic+klVecfy93wbOdW19ZErXOLZIbAggAACyShgZcfKeCelV3d+YvGsr8uT0SBWcyYuBBBAAAEEEEAAAQQQSCwBJgAk1vEkGwSiJUA7CCCAAAIIIIBAdAQmTqxbOG3MuNSQf6yRfVxG4eg0TCsIIIAAAvEi4Ab/31TIHltR4n02b95HS+Ml7iSJkzQRQAABBBBAAAEEEEAgwQSYAJBgB5R0EIiOAK0ggAACCCCAAAJRFbDzpoyeX9695mz5OkXyq6LaOo0hgAACCMSogK2R7F1e2D+jcsron6RiJoHF3JEiIAQQQAABBBBAAAEEEEg0ASYAJNoRJR8EoiFAGwgggAACCCCAQGsIjB1bXzFt5BNhY/dyzU9yJeIKCwIIIIBA4glYI803VtdGfHNN+cwxs1yK1hWWWBMgHgQQQAABBBBAAAEEEEg4ASYAJNwhJSEEWi5ACwgggAACCCCAQGsKLCoZ8004nLK/Gx36QEZLWrMv2kYAAQQQaGMBq7D72/6TZAaVd+p5W9X0kZXiFrMCBIYAAggggAACCCCAAAKJJ8AEgMQ7pmSEQEsF2B8BBBBAAAEEEGhtAbtoZvFkrz5yiqx5zHU2S7K+u2dBAAEEEIhvgWXy9IXkXVBeOuJJTRxWF9/pJHz0JIgAAggggAACCCCAAAIJKMAEgAQ8qKSEQMsE2BsBBBBAAAEEEGgbgeCS0OFw+Foj/3rJTJDEQJFDYEEAAQTiUsCoTMY+70sXVJQM/yguc0i6oEkYAQQQQAABBBBAAAEEElGACQCJeFTJCYGWCLAvAggggAACCCDQhgKLZo6p8JamPWONrjBWwYDR0jbsnq4QQAABBKIgYGWnSvbmOs9eurBk5A9RaJIm2kKAPhBAAAEEEEAAAQQQQCAhBZgAkJCHlaQQaL4AeyKAAAIIIIAAAm0tsGBB8ZLKkpT3I8a/whg9JaslbR0D/SGAAAIINFPAaJQxdlBFqOu9S6aMnt/MVtitHQToEgEEEEAAAQQQQAABBBJTgAkAiXlcyQqB5gqwHwIIIIAAAggg0E4CxeGFpaPHWc+7yUqDJVvRToHQLQIIIIBAIwSMVOuqvWgjdnBFyQava/L7wc9uFUucCBAmAggggAACCCCAAAIIJKgAEwAS9MCSFgLNE2AvBBBAAAEEEECgfQUqpgyfkVG/bKjxzCFWGt++0dA7AggggMAKBYzKrNWtoVDKFZXTe46RhkVWWI+VMSxAaAgggAACCCCAAAIIIJCoAkwASNQjS14INEeAfRBAAAEEEEAAgRgQmD17bHX51PzPfOv921r7bAyERAgIIIAAAv8T+M39bb68Ppx+14IpxVMY/P8fTFw9IlgEEEAAAQQQQAABBBBIWAEmACTsoSUxBJouwB4IIIAAAggggEDsCAzxq6YNL4lE/HNk7JWSrY6d2IgEAQQQSFYB8401oRMqN019fPGsT8udgnWFJQ4FCBkBBBBAAAEEEEAAAQQSV4AJAIl7bMkMgaYKUB8BBBBAAAEEEIg5gUUzx1RUhLreIoWON9IUyfoxFyQBIYAAAokvsExWr1jPL6ws+WKEiovDiZ9yQmdIcggggAACCCCAAAIIIJDAAkwASOCDS2oINE2A2ggggAACCCCAQIwKTH6/tqJ0+EvyQodJ3gcuyuBqAJx16iBYEEAAgTYQmC+jBzvUr3lM5dRR09ugP7podQE6QAABBBBAAAEEEEAAgUQWYAJAIh9dckOgKQLURQABBBBAAAEEYlygfOoX33jGP98YO9SFOscVrgbgEFgQQACBVhKIuHYnWN+/oKJk5AWzZ78dTL5yq1jiXoAEEEAAAQQQQAABBBBAIKEFmACQ0IeX5BBovAA1EUAAAQQQQACBeBAoKxk1qa42dYhkb3XxTnD3TAJwECwIIIBAlAUWu7+vb6YYHVU5ffSzUW6b5tpZgO4RQAABBBBAAAEEEEAgsQWYAJDYx5fsEGisAPUQQAABBBBAAIG4EVg8u7isIqXrg9b6lxmZd41UGzfBEygCCCAQ+wIl7u/qgyGlnjG/ZOQPsR8uETZRgOoIIIAAAggggAACCCCQ4AJMAEjwA0x6CDROgFoIIIAAAggggECcCUx+v7Zy2uh3Zb1B1tp7jTQvzjIgXAQQQCC2BKzCkh0jq+siSrlxQWnx3NgKkGiiI0ArCCCAAAIIIIAAAgggkOgCTABI9CNMfgg0RoA6CCCAAAIIIIBAnAqUTxv+c324/iZrdalLYZwrLAgggAACTRdYKqPXfHmXdKhf9uLC0uKFTW+CPeJCgCARQAABBBBAAAEEEEAg4QWYAJDwh5gEEVi9ADUQQAABBBBAAIF4Flg86+vyjpHIC77MuTL2VcNXAsTz4SR2BBBoe4H5krk9Yr3BC0tDo2bPHlstbgkrQGIIIIAAAggggAACCCCQ+AJMAEj8Y0yGCKxOgO0IIIAAAggggEDcC8ycOWZZMHDl29QLrczNkikXNwQQQACBVQlYY+xkGXuW9dLvqJo2vEQqDq+/FxZ6AAAQAElEQVRqB7bFvQAJIIAAAggggAACCCCAQBIIMAEgCQ4yKSKwagG2IoAAAggggAACiSJQHF5YWjytIqXzDW5A6zSX1S+usCCAAAIIrFjgKyPtX1GS+lrl1E+qVlyFtYklQDYIIIAAAggggAACCCCQDAJMAEiGo0yOCKxKgG0IIIAAAggggEBiCVhNfr+2omTksJD8w2T8TyVbl1gpkg0CCCDQIoF6GXNHRenInctKRk3irP8WWcbXzkSLAAIIIIAAAggggAACSSHABICkOMwkicDKBdiCAAIIIIAAAggkqsCC0tHj6mvTDnUDXfe6HOe5woIAAggkr4BV2MhOsTJHV5TkXZS8EMmbOZkjgAACCCCAAAIIIIBAcggwASA5jjNZIrAyAdYjgAACCCCAAAIJLbB4dnFZRcnIC621F8joRyPVJnTCJIcAAgisWKBSxnwkmSMqS3sMk4b44pZsAuSLAAIIIIAAAggggAACSSLABIAkOdCkicCKBViLAAIIIIAAAggkh0DltFHPWS/4SgA7zEoLkiNrskQAAQRsMNBfYq0eUH3olPLSkV9JwyK4JKMAOSOAAAIIIIAAAggggECyCDABIFmONHkisCIB1iGAAAIIIIAAAkkkUDll9I91dR3OlewdLu0Jsgq7exYEEEAgUQVqZMwYY/wrrUm5rWJW8cxETZS8GiFAFQQQQAABBBBAAAEEEEgaASYAJM2hJlEE/irAGgQQQAABBBBAINkEFs/6tDxtWad7jfwrrNE7slqSbAbkiwACSSGwyP19e8ZGzKDykrQXF5YWL0yKrElypQJsQAABBBBAAAEEEEAAgeQRYAJA8hxrMkXgzwL8jAACCCCAAAIIJKXAvHkfLS3vuPB945vLrKe7ZQxnxSblM4GkEUhYgRkusyttyF5XOX3EKKmYq504kCRfSB8BBBBAAAEEEEAAAQSSSIAJAEl0sEkVgT8K8BMCCCCAAAIIIJDEAhMn1lVMHzExnJpyl+RfYGS/l6yfxCKkjgACiSBg9YnxdHzqso6PVU4dNT0RUiKHaAjQBgIIIIAAAggggAACCCSTABMAkulokysCywvwGAEEEEAAAQQQQECLfy0uWyvU9U3re0daa5+TbB0sCCCAQPwJ2Goj3aIU7/jyqet/HlzpJP5yIOJWE6BhBBBAAAEEEEAAAQQQSCoBJgAk1eEmWQT+J8AjBBBAAAEEEEAAgf8ITJ78fm3F9BE/p9V0Ps2tGST5Ve6eBQEEEIgXgemy3tFex5RrK6YMnyENi8RL4MTZNgL0ggACCCCAAAIIIIAAAsklwASA5DreZIvA7wLcI4AAAggggAACCPxRwAZnzFaUjrrLN94ebtMPrvCVAA6BBQEEYlXA+lZ62yjSv2LaiFcXTCxeEquREle7CtA5AggggAACCCCAAAIIJJkAEwCS7ICTLgL/EeBfBBBAAAEEEEAAgZUJLCwZ+UOoY8qu1poHXJ1KyTIRwEGwIIBAzAhEZDTTRXNdqqk/qbx0zC/uMQsCKxFgNQIIIIAAAggggAACCCSbABMAku2Iky8CgQAFAQQQQAABBBBAYJUCwZm0GfXVgzyZ0yXzraRlrrAggAAC7SxgqyU7ylr/ooqOPa+fX/LVvHYOiO5jXYD4EEAAAQQQQAABBBBAIOkEvKTLmIQRQEAQIIAAAggggAACCKxeYPbssdVlpT2GGRM5yw24veT2mO0KVwNwCCwIINAuArONzFOe0cmVpaNf1MRhde0SBZ3GlQDBIoAAAggggAACCCCAQPIJMAEg+Y45GSOAAAIIIIAAAggggECjBYZFykvGfJ1iwoONdLOVxkli0M0hsCCAQBsKGI2ystf4XodLykpGTWrDnukqvgWIHgEEEEAAAQQQQAABBJJQgAkASXjQSTnZBcgfAQQQQAABBBBAoKkC80u+mpcRjjxqjB1srH3Z7b/QFRYEEECgdQWMylwHTxirCypLRz1cOfWTKvczCwKNFKAaAggggAACCCCAAAIIJKMAEwCS8aiTc3ILkD0CCCCAAAIIIIBAswRmzhyzrKJk1Mdha66S7DWukWmusCCAAAKtJTBOMpd61lxeXjryK3FDoKkC1EcAAQQQQAABBBBAAIGkFGACQFIedpJOZgFyRwABBBBAAAEEEGiZQNX0kVNDHVMftb45wrX0missCCCAQDQFlhpjn3Mf2JzX1YaeKZs2Yk40G6et5BEgUwQQQAABBBBAAAEEEEhOAfd+MjkTJ2sEklSAtBFAAAEEEEAAAQSiILBgYvGSyukjRlnPnueaO1fGzHT3LAgggEALBexsa+0NvtGlZaUpI0tLi2ta2CC7J68AmSOAAAIIIIAAAggggECSCjABIEkPPGknqwB5I4AAAggggAACCERToHLqqOkVKV0eku8VWemLaLZNWwggkFQCERk7ypM5olPEv9P9bZkhFYeTSoBkoyxAcwgggAACCCCAAAIIIJCsAl6yJk7eCCSlAEkjgAACCCCAAAIIRF9g8vu1FdO+GJOilENlzW2SrYp+J7SIAAIJLFAt49+dWt2pf1npyOKZM8csc7laV1gQaL4AeyKAAAIIIIAAAggggEDSCjABIGkPPYknowA5I4AAAggggAACCLSewILS4rkVqZ0vN/KOlfSVkWrdPQsCCCCwMoE6yU7yPB1SUTL6gnnzPlq6soqsR6CpAtRHAAEEEEAAAQQQQACB5BXwkjd1Mkcg6QRIGAEEEEAAAQQQQKC1BSa/X1teOuKNVF+HW9knXXczXLGusCCAAAL/L2B992CuG/x/3rNeTtnUke+4n1kQiKYAbSGAAAIIIIAAAggggEASCzABIIkPPqknmwD5IoAAAggggAACCLSVwLzpI6d2DPvnuZH/QbIa5foNLunt7lgQQCCpBYyWuPzd3wT/0oqUrqeWTRsxx/3MgkCUBWgOAQQQQAABBBBAAAEEklmACQDJfPTJPbkEyBYBBBBAAAEEEECgTQVmzhyzrLJ05AuhkHe86/hRV35zhQUBBJJTIOLSLrG+HWqNd2ZFadozmvw+XxPiUFhaQYAmEUAAAQQQQAABBBBAIKkFmACQ1Ief5JNJgFwRQAABBBBAAAEE2kdgwdThv4U6plwmYy+X7HuuVLdPJPSKAALtJBD8zn9mjIakp3rXVpaMGC8Vh9spFrpNAgFSRAABBBBAAAEEEEAAgeQWYAJAch9/sk8eATJFAAEEEEAAAQQQaEeBBROLl1RskvqaNd4l1pg7XZncjuHQNQIItI2AlexsGT0YsWZwecb6L86dPGJB23RNL0ksQOoIIIAAAggggAACCCCQ5AJMAEjyJwDpJ4sAeSKAAAIIIIAAAgi0u0BxcbiyZMSEcF36nZ7VRS6eD43EJcAdBAsCCShg3cD/aGPNmSmqv7Vq2ojvNHFYXQLmSUoxJ0BACCCAAAIIIIAAAgggkOwCTABI9mcA+SeHAFkigAACCCCAAAIIxIqAXTzr0/LyjuXveZ7OttbcYiXOCI6Vo0McCERDwNglsvb2SNg/pnztZe/ML/lqXjSapQ0EGiVAJQQQQAABBBBAAAEEEEh6ASYAJP1TAIBkECBHBBBAAAEEEEAAgRgTmDixrmzqyN9SazJu9nwdbmS/dxFaV1gQQCCOBdwv8Q++rwND1alXV80YPUVjx9bHcTqEHocChIwAAggggAACCCCAAAIIMAGA5wACiS9AhggggAACCCCAAAKxKWDnzftoafn0kZ+Ul47a0VhdGZthEhUCCKxewFZba++rTzH9Fk4b9fmCBcVLVr8PNRCIugANIoAAAggggAACCCCAAAJiAgBPAgQSXoAEEUAAAQQQQAABBOJAwC+fNvK6iGf/LpnRkmpcYUEAgdgXqLHSd7Le0ZUm9aIlk0fwlR6xf8wSOEJSQwABBBBAAAEEEEAAAQTEBACeBAgkvAAJIoAAAggggAACCMSNQNXUUd/6Cu1nrW6XTKmVasUNAQRiT8AoLNnpsvY+efbgimkjXlVpMRN3Yu9IJVdEZIsAAggggAACCCCAAAIIOAGuAOAQWBBIZAFyQwABBBBAAAEEEIgvgYWlxQsrO1Vc4xtzjLF620gL3ECjH19ZEC0CiSxgq2T1uYwuqujU87LKqaOmJ3K25BY/AkSKAAIIIIAAAggggAACCAQCTAAIFCgIJK4AmSGAAAIIIIAAAgjEo8DEiXULS4YP9z3/Qmt1s0vha1c4u9ghsCDQzgLjZXWP5+nMipJRL2visLp2jofuEfhdgHsEEEAAAQQQQAABBBBAoEGACQANDPyDQKIKkBcCCCCAAAIIIIBAPAssLBk9rWLtZfdYo4uNNNTlMtsV6woLAgi0rcBi192Lkrm4IrXr9WVTR/4qbgjElADBIIAAAggggAACCCCAAAL/EWACwH8c+BeBxBQgKwQQQAABBBBAAIH4Fxg7tr6yZNQIY8211tqLJfOxuCGAQFsKfGWsLrGeHVRROuJDTX6/ti07py8EGiVAJQQQQAABBBBAAAEEEEDg/wWYAPD/ENwhkIgC5IQAAggggAACCCCQOAJl00bMqdws9SX5/vmSvUbWzEyc7MgEgZgUmCujO2T988pTuzxWOXXU9JiMkqAQkAQCAggggAACCCCAAAIIIPC7ABMAfpfgHoHEEyAjBBBAAAEEEEAAgUQTKC4OV0wf9ZP1Mu6wnn+4lX1LsjWJlib5INCuAlZh93s1xsqcV1+XfkPFtNFfcdZ/ux4ROl+9ADUQQAABBBBAAAEEEEAAgf8KMAHgvxQ8QCDRBMgHAQQQQAABBBBAIFEFKqd+UlVZ0m9UKKLTrLzzJVMqbgggEA2BCmvsbdbToZUdy19bPOvTcteo7woLAjEsQGgIIIAAAggggAACCCCAwP8EmADwPwseIZBYAmSDAAIIIIAAAgggkOACQ/yyGaNmV5aOeNgz/t4u2RclW+fuWRBAoOkCwSD/V17E9q8s7XdZZXC5/4kT+X1quiN7tIcAfSKAAAIIIIAAAggggAACywkwAWA5DB4ikEgC5IIAAggggAACCCCQNAJ+WcmoSRVKOc7KHCuZCZIYuHQILAisVqDhcv+qlPUv8tJtv7IZo76VhgSTAVa7KxUQiBUB4kAAAQQQQAABBBBAAAEElhdgAsDyGjxGIHEEyAQBBBBAAAEEEEAg2QRKi2sqS0e+oJDZzxg95tKf4UrEFRYEEPiLgA0G+edbo1ci1tuhYtr/sXcecHYV5d9/njn3bklCqCGYbLlbkkAURAKKBYkNRUTF3nvvBVFROooKKnbF3rH99bVhN1IFxYIaSdieTSSEbEJIsu2eed7fbMttm+xu7t29u/u7n5l7zpQz88x35syZM8+cc27+2L0bbro/Lxo9SIAESIAESIAESIAESIAESIAESGCWEeACgP1VGMNIgARIgARIgARIgARIgARIYJYR6Gm9ftP29hvfCPXmG0T9r0QsfMN8lpWC4pJAKQnYfaJys4q+u3qgG35q/wAAEABJREFU95X3dV7fLqXMjmmTAAmQAAmQAAmQAAmQAAmQAAmQwDQS4AKA/cBmEAmQAAmQAAmQAAmQAAmQAAnMVgI7um78uavQ55vYlSjDzbB9sDQkMG8JQOHfj8L/B9vPq49es73jcd/YsuX2vfATWhIgARIgARIgARIgARIgARIgARKYKwS4AGD8mmQICZAACZAACZAACZAACZAACcxqAuGV5jtSFR9V598mYp9HYe4SlTS2NCQwnwiYiG018d81c+d513vF9s7r/5vxrf/5xIJlJQESIAESIAESIAESIAESIAESmOMEuABg3ApmAAmQAAmQAAmQAAmQAAmQAAnMAQLr1qW3t938l3TaXybm3ysmP0SpdsDSkMDcJ6CSFrHfqci7vdrFOzqv/+WOttvvyy44XSRAAiRAAiRAAiRAAiRAAiRAAiQwdwhwAcB4dUl/EiABEiABEiABEiABEiABEphDBHZ139LTc1T/T+PYv19U3w2F6O2iQTk6hwrJopBANoFO9XqROf/O7R3Jb+9sv7kzO3jExQ0JkAAJkAAJkAAJkAAJkAAJkAAJzCECXAAwTmXSmwRIgARIgARIgARIgARIgATmHIHbbx+8b9PNrQsG098Scy8Wb1eL2PY5V04WaJ4TsF4A+Krz8kxLDnx6R9st/xJZl4ZfQUNPEiABEiABEiABEiABEiABEiABEphLBLgAoHBt0pcESIAESIAESIAESIAESIAE5iyB7u5berd3Xv9fSaYvQyGfIma/w5aGBOYCgT+buWcPDg68696uG2/vabl11wEKxWASIAESIAESIAESIAESIAESIAESmFMEuACgYHXSkwRIgARIgARIgARIgARIgATmPoGgHO3puOnWnuTipzjR56PEd8PSkMCsI6Ai96ANX6rp+Fk7Om+47v7Nt03wzRazrqgUmARIgARIgARIgARIgARIgARIgAT2S8DtN3S+BrLcJEACJEACJEACJEACJEACJDB/CJi0XNd/b8cN17rY1qDY14jJvdjGsDQkUM4EDMLdLyq/wPapaMMXbe++ZTP2PezEDGORAAmQAAmQAAmQAAmQAAmQAAmQwBwjwAUABSqUXiRAAiRAAiRAAiRAAiRAAiQwHwncu+mmLT2pxBu9c89Uk+tENDxFzYUAwl/ZETDZLSa3m8nrFlviWds7brx1KjLyGBIgARIgARIgARIgARIgARIgARKYawS4ACC/RulDAiRAAiRAAiRAAiRAAiRAAvOXwLp16Z3t11/vNPFqE3m/itwoKrvnLxCWvJwIoD32Q55/mbNPSsI9Y0fnjd/p6FjXB7+pGB5DAiRAAiRAAiRAAiRAAiRAAiRAAnOOABcA5FUpPUiABEiABEiABEiABEiABEiABLZ1rLt7R8cNnzdvbxTxXzCRv5EKCcwYAZU08r7L1L6lLnrljvab3tfTev0m+B2E4aEkQAIkQAIkQAIkQAIkQAIkQAIkMPcIcAFAbp3STQIkQAIkQAIkQAIkQAIkQAIkMEagp+um//REh77PRN4Jz2tg22FpSGA6CWwRkx+I2vu9Jc/d3vanvxQlcyZCAiRAAiRAAiRAAiRAAiRAAiRAAnOQABcA5FQqnSRAAiRAAiRAAiRAAiRAAiRAAjkEWq7r39lx4zpJHPIuUX+eqn5bRLcLfyRQWgK7ROw3Jnapl8T5Pe3LfrSzY93OYmXJdEiABEiABEiABEiABEiABEiABEhgLhLgAoDsWqWLBEiABEiABEiABEiABEiABEhgHAI9Ldft6mk/4/9iG3y/in+nqPweCtrBcaLTmwSmRsCGXvf/L1O93CJ758K0/wYU/x0iP4inlmDBo+hJAiRAAiRAAiRAAiRAAiRAAiRAAnOSABcAZFUrHSRAAiRAAiRAAiRAAiRAAiRAAvsncLHf2fHnjsMTi6+VWN8ipu9F/A2wNCRw8ATU7hW1T6nqqzQa+MKO1pv/3d19S+/BJ5ybAt0kQAIkQAIkQAIkQAIkQAIkQAIkMDcJcAFAZr1ynwRIgARIgARIgARIgARIgARIYEIEWlqu6+/puuG/yb4FnzfV54jKR3HgDlgaEpgiAfuxiXucl+Sl29tv+GtPy627ppjQgQ9jDBIgARIgARIgARIgARIgARIgARKYowS4ACCjYrlLAiRAAiRAAiRAAiRAAiRAAiQwKQK2detv9uxov+FfPdU95ye8nm2iv0QKBktDAhMiYKJ/R8QzF0vyBaEt7exYtxNuD1syw4RJgARIgARIgARIgARIgARIgARIYK4S4AKAfTXLPRIgARIgARIgARIgARIgARIggakRMFm/fuCerhtu2tFxw1nO3ItE7E4kNQhrsDQkkE3AJA2PTWryxsSC6NE9HTf+qqNjXR/8pqO9IBsaEiABEiABEiABEiABEiABEiABEpibBLgAYKxeuUMCJEACJEACJEACJEACJEACJFAMAvd2Xv+dBWl/EtL6oIhtwHYvLA0JCLT7/WgTnaLymdjc6ds7b/zstvXrdk8vGuZGAiRAAiRAAiRAAiRAAiRAAiRAAnOXABcAjNYttyRAAiRAAiRAAiRAAiRAAiRAAkUj0N19S29Px+MvdSpPF9FrRCS8EYALAQBifhoLr/RvV/Hf8eJe2rPgAefd13l9+4ywYKYkQAIkQAIkQAIkQAIkQAIkQAIkMIcJcAHASOVyQwIkQAIkQAIkQAIkQAIkQAIkUGwCF/t722/a0CPRe03tNUj9W2bWgm34NAA2NPOCgEm3mP5IVM/rSRz6+p0dN/xJ1v9gYKbKznxJgARIgARIgARIgARIgARIgARIYC4T4AKA4drlPwmQAAmQAAmQAAmQAAmQAAmQQKkIdKzr29F+0w0VCX2/inuPqHxDxLYKf3OdwFYV+Ymqv8Br4jU97Tf8UFqu65eZ/TF3EiABEiABEiABEiABEiABEiABEpjTBLgAYKh6+UcCJEACJEACJEACJEACJEACJFBqAne33LCtp/OGHyVk8H2q+i4RvVZEdgp/c43AHhX7f2L2voSXd27vuPlrOzvWlUk9zzXULA8JkAAJkAAJkAAJkAAJkAAJkAAJZBPgAoDAg5YESIAESIAESIAESIAESIAESGDaCNzTfuvW7e03fjP29j4Rex0y/q2K8MlwgJjlphf1eb2qvUfEv6enIfn1rV03tpVVmSgMCZAACZAACZAACZAACZAACZAACcxxAlwAICJzvI5ZPBIgARIgARIgARIgARIgARIoSwL3QTnc0/GEH6jEbzGR16vIn0RsoCyFpVD7IxAj8F8m+g616HWV/X1f2d5xy52ybl0a/mVlKAwJkAAJkAAJkAAJkAAJkAAJkAAJzHUCXAAgMtfrmOUjARIgARIgARIgARIgARIggTImcLEPyuIjEod8J5bEy1TduSbSWsYCU7QsAvY/OC9XiZ+zMJ3++vbO6/+7Zcvte+FXjoYykQAJkAAJkAAJkAAJkAAJkAAJkMCcJ8AFADLn65gFJAESIAESIAESIAESIAESIIGyJ9DScl3/zo51HduP2Pt5cfZYUbvQRLaVveDzVkDbZWJXaLrylJ7EIVds77hlQ3f3Lb3ljYPSkQAJkAAJkAAJkAAJkAAJkAAJkMDcJ8AFAHO/jllCEiABEiABEiABEiABEiABEpg9BG6/fXBH201dPe03XTYgiRNM9VsQPiiWPbY0M0rAvIr0Q4SvOHPH7ui46fzt3X/YLC3XBT+Df3kbSkcCJEACJEACJEACJEACJEACJEAC84DAvF8AMA/qmEUkARIgARIgARIgARIgARIggVlJYE/Hurt3tN/wYnX+dBTgh7BbTWwAW5rpJRCY3yOmPzJzj+05svd193beEF79P71SHGRuPJwESIAESIAESIAESIAESIAESIAE5gOB+b4AYD7UMctIAiRAAiRAAiRAAiRAAiRAArOawPa2m//S0/GAFziz54vJ91GYNtg+WJrSEhgUsQ7YH4u6Fy+I45f2dF5/s9x+O/xLm3EJUmeSJEACJEACJEACJEACJEACJEACJDAvCMzzBQDzoo5ZSBIgARIgARIgARIgARIgARKYAwR+EN/bedMfK/oWvs7M3oQCfQe2TVTS2NIUl4AhubtM9Xte5a3RguSretqv/0139y3hUwwImo2GMpMACZAACZAACZAACZAACZAACZDA/CAwvxcAzI86ZilJgARIgARIgARIgARIgARIYM4Q2Lr1N3t2dN50XezlXBE7X0x+gO1mWD9nCjmzBdmA7L+qJu/WaOCNO9tv+um29et2w292G0pPAiRAAiRAAiRAAiRAAiRAAiRAAvOEwLxeADBP6pjFJAESIAESIAESIAESIAESIIE5R+C+rht39HTc9D2J3LvN9DwR900xuXfOFXT6CrQRHD/t1c6TxCFv39554497Wm7dNX3ZlzYnpk4CJEACJEACJEACJEACJEACJEAC84XAfF4AMF/qmOUkARIgARIgARIgARIgARIggTlLoKf1+k07Om/8jjl/oaq+WkS/JiI7YGkmRqBdRK82s7en0xUX72y/6Wc9LdfNNcW/8EcCJEACJEACJEACJEACJEACJEAC84XAPF4AMF+qmOUkARIgARIgARIgARIgARIggblPYEfbTV3bO274iQxGF6C0L1CTb4rYfdinKUzgbnh/Qs29aiAhH9zR+YRf3b/599vhZ7BzzLA4JEACJEACJEACJEACJEACJEACJDB/CMzfBQDzp45ZUhIgARIgARIgARIgARIgARKYNwR6Nq/r7ul4/G8SCX+uOn2WmPwAdve8AXCggqrshob/cyJ2TjodX7q9c+mfdrfcsE3kYn+gQ2dtOAUnARIgARIgARIgARIgARIgARIggXlEYN4uAJhHdcyikgAJkAAJkAAJkAAJkAAJkMA8I3Cx39p68z3b2x7/h2Tfgpc70dMB4BrYnbDz1NguM/2UxMlTF6bjd/Z03HTbru5bekR+EM91ICwfCZAACZAACZAACZAACZAACZAACcwnAm4+FTajrNwlARIgARIgARIgARIgARIgARKY8wQu9lu3/mbPvZ03/K2n48bXJlRPN5Hvoti9sNjF/5w25kVsB+zHBxKueUfnDW/p6frjf7q7bwnlR9icLvxo4bglARIgARIgARIgARIgARIgARIggXlFYJ4uAJhXdczCkgAJkAAJkAAJkAAJkAAJkAAJgMA97TfcsaPjxheo86eLyQ9V5B54B2U4NnPGhIUNe1Ca/8J+wqk8vKfjCecOv+YfPvPOsMAkQAIkQAIkQAIkQAIkQAIkQAIkML8IzM8FAPOrjllaEiABEiABEiABEiABEiABEiCBDALb227+S0/njc9z3p4pYl9A0J1ishvbWWyGnvbfDu3/31Cmj8bmzurpuOkd97bftEHk4vn7tP8srlGKTgIkQAIkQAIkQAIkQAIkQAIkQAJTITAvFwBMBRSPIQESIAESIAESIAESIAESIAESmEr9BdYAABAASURBVFME/Laum27sObLvvNj0heLkCyPK8/tQSuzif/aYrSL6WxH3AfX6Eij+L7qv8/p24U+IgARIgARIgARIgARIgARIgARIgATmG4H5uABgvtUxy0sCJEACJEACJEACJEACJEACJDAegdtvH7yv84a/9Vji/WruzYj2MTH5vYjdh/2yXggA4VpN9dtmcplX/9qejhs+3tN1w3rITTNMgP8kQAIkQAIkQAIkQAIkQAIkQAIkMO8IzMMFAPOujllgEiABEiABEiABEiABEiABEiCBAxHoWNfX03n9zT1H9l3hnZyL6JfA/gB2J2w5mUEIcwfsF1TlvfFg+i07Om/8zM72mzvhR5NFgA4SIAESIAESIAESIAESIAESIAESmH8E5t8CgPlXxywxCZAACZAACZAACZAACZAACZDARAncfvvgzvYb/9lzZN+nE7E/38S/XlW/jcNnVMGuIv2Q4c8ierl6fcdAQi/oab/xR7u6b+kR/goToC8JkAAJkAAJkAAJkAAJkAAJkAAJzEMC824BwDysYxaZBEiABEiABEiABEiABEiABEhgsgRuv33wnk03t+7ouPl7scTvUyevEvGfMJG2ySZ1kPH7RMMnCfTtpvpaSQxcvb3rhj/ubrlhG9L1sDTjEKA3CZAACZAACZAACZAACZAACZAACcxHAvNtAcB8rGOWmQRIgARIgARIgARIgARIgARIYOoELLxef3vbA/44OJi+zJs+G0ldLGIboZhPY7+Exr6vXp9iaq+oTqe/tqP9hjt6Wm7dhQyp+AeEAxgGkwAJkAAJkAAJkAAJkAAJkAAJkMC8JDDPFgDMyzpmoUmABEiABEiABEiABEiABEiABA6awA/i+zfftv2+zhv+viAdf0QGk48Tb68TsX8g6Ri2KEbFtsJ+XiVxnKuUV23vetwfd7Td1NXdfUtvUTKYN4mwoCRAAiRAAiRAAiRAAiRAAiRAAiQwPwnMrwUA87OOWWoSIAESIAESIAESIAESIAESIIHiEbCgjO/ZvK67p/OmL/d03PQQUfcCE/kjsghP5mMXe5Mz4ZgNYvLOtNfjtnfc9PrtHevuvHfDTfeLXBzSnFxqjC1CBiRAAiRAAiRAAiRAAiRAAiRAAiQwTwnMqwUA87SOWWwSIAESIAESIAESIAESIAESIIESEuhpv/77OzpufGza+VNF7Ssi1o7s9sCOp7wPCv/wRP//ROUXXvScaE/i5J7OGz92X9eNO3AczUES4OEkQAIkQAIkQAIkQAIkQAIkQAIkMF8JzKcFAPO1jlluEiABEiABEiABEiABEiABEiCBaSCwq+3mv/S0L3ttOu3PUJUPicotyHYL7CBsMOFTAVuh/f8b7KdU9ek97Tc+ZWfHDf9v27Z1u0ME2qIQYCIkQAIkQAIkQAIkQAIkQAIkQAIkMG8JzKMFAPO2jllwEiABEiABEiABEiABEiABEiCBaSPwg3hX9y0t29tvvDzp/DPM7DxT+z6yv0HEfiSq709XJJ60o+PGd29vv+E2+NMUnQATJAESIAESIAESIAESIAESIAESIIH5S2D+LACYv3XMkpMACZAACZAACZAACZAACZAACcwAga2tN9+zo/Omb++IFr/SS+IlPankC3vab/jS/RvX3TsD4syfLFlSEiABEiABEiABEiABEiABEiABEpjHBObNAoB5XMcsOgmQAAmQAAmQAAmQAAmQAAmQwEwSaLmuf2fHug5Zty49k2LMl7xZThIgARIgARIgARIgARIgARIgARKYzwTmywKA+VzHLDsJkAAJkAAJkAAJkAAJkAAJkAAJzBcCLCcJkAAJkAAJkAAJkAAJkAAJkAAJzGsC82QBwLyuYxaeBEiABEiABEiABEiABEiABEiABOYJARaTBEiABEiABEiABEiABEiABEiABOY3gfmxAGB+1zFLTwIkQAIkQAIkQAIkQAIkQAIkQALzgwBLSQIkQAIkQAIkQAIkQAIkQAIkQALznMC8WAAwz+uYxScBEiABEiABEiABEiABEiABEiCBeUGAhSQBEiABEiABEiABEiABEiABEiCB+U5gPiwAmO91zPKTAAmQAAmQAAmQAAmQAAmQAAmQwHwgwDKSAAmQAAmQAAmQAAmQAAmQAAmQwLwnMA8WAMz7OiYAEiABEiABEiABEiABEiABEiABEpgHBFhEEiABEiABEiABEiABEiABEiABEiCBub8AgHVMAiRAAiRAAiRAAiRAAiRAAiRAAiQw9wmwhCRAAiRAAiRAAiRAAiRAAiRAAiRAAjLnFwCwjkmABEiABEiABEiABEiABEiABEiABOY+AZaQBEiABEiABEiABEiABEiABEiABEhA5vwCANYxCZAACZAACZAACZAACZAACZAACZDA3CfAEpIACZAACZAACZAACZAACZAACZAACYDAHH8DAEpIQwIkQAIkQAIkQAIkQAIkQAIkQAIkMMcJsHgkQAIkQAIkQAIkQAIkQAIkQAIkQAKBwNxeABBKSEsCJEACJEACJEACJEACJEACJEACJDC3CbB0JEACJEACJEACJEACJEACJEACJEACQwTm9AKAoRLyjwRIgARIgARIgARIgARIgARIgARIYE4TYOFIgARIgARIgARIgARIgARIgARIgASGCczlBQDDJeQ/CZAACZAACZAACZAACZAACZAACZDAXCbAspEACZAACZAACZAACZAACZAACZAACYwQmMMLAEZKyA0JkAAJkAAJkAAJkAAJkAAJkAAJkMAcJsCikQAJkAAJkAAJkAAJkAAJkAAJkAAJjBKYuwsARkvILQmQAAmQAAmQAAmQAAmQAAmQAAmQwNwlwJKRAAmQAAmQAAmQAAmQAAmQAAmQAAmMEZizCwDGSsgdEiABEiABEiABEiABEiABEiABEiCBOUuABSMBEiABEiABEiABEiABEiABEiABEthHYK4uANhXQu6RAAmQAAmQAAmQAAmQAAmQAAmQAAnMVQIsFwmQAAmQAAmQAAmQAAmQAAmQAAmQQAaBOboAIKOE3CUBEiABEiABEiABEiABEiABEiABEpijBFgsEiABEiABEiABEiABEiABEiABEiCBTAJzcwFAZgm5TwIkQAIkQAIkQAIkQAIkQAIkQAIkMDcJsFQkQAIkQAIkQAIkQAIkQAIkQAIkQAJZBObkAoCsEtJBAiRAAiRAAiRAAiRAAiRAAiRAAiQwJwmwUCRAAiRAAiRAAiRAAiRAAiRAAiRAAtkE5uICgOwS0kUCJEACJEACJEACJEACJEACJEACJDAXCbBMJEACJEACJEACJEACJEACJEACJEACOQTm4AKAnBLSSQIkQAIkQAIkQAIkQAIkQAIkQAIkMAcJsEgkQAIkQAIkQAIkQAIkQAIkQAIkQAK5BObeAoDcEtJNAiRAAiRAAiRAAiRAAiRAAiRAAiQw9wiwRCRAAiRAAiRAAiRAAiRAAiRAAiRAAnkE5twCgLwS0oMESIAESIAESIAESIAESIAESIAESGDOEWCBSIAESIAESIAESIAESIAESIAESIAE8gnMtQUA+SWkDwmQAAmQAAmQAAmQAAmQAAmQAAmQwFwjwPKQAAmQAAmQAAmQAAmQAAmQAAmQAAkUIDDHFgAUKCG9SIAESIAESIAESIAESIAESIAESIAE5hgBFocESIAESIAESIAESIAESIAESIAESKAQgbm1AKBQCelHAiRAAiRAAiRAAiRAAiRAAiRAAiQwtwiwNCRAAiRAAiRAAiRAAiRAAiRAAiRAAgUJzKkFAAVLSE8SIAESIAESIAESIAESIAESIAESIIE5RYCFIQESIAESIAESIAESIAESIAESIAESKExgLi0AKFxC+pIACZAACZAACZAACZAACZAACZAACcwlAiwLCZAACZAACZAACZAACZAACZAACZDAOATm0AKAcUpIbxIgARIgARIgARIgARIgARIgARIggTlEgEUhARIgARIgARIgARIgARIgARIgARIYj8DcWQAwXgnpTwIkQAIkQAIkQAIkQAIkQAIkQAIkMHcIsCQkQAIkQAIkQAIkQAIkQAIkQAIkQALjEpgzCwDGLSEDSIAESIAESIAESIAESIAESIAESIAE5gwBFoQESIAESIAESIAESIAESIAESIAESGB8AnNlAcD4JWQICZAACZAACZAACZAACZAACZAACZDAXCHAcpAACZAACZAACZAACZAACZAACZAACeyHwBxZALCfEjKIBEiABEiABEiABEiABEiABEiABEhgjhBgMUiABEiABEiABEiABEiABEiABEiABPZHYG4sANhfCRlGAiRAAiRAAiRAAiRAAiRAAiRAAiQwNwiwFCRAAiRAAiRAAiRAAiRAAiRAAiRAAvslMCcWAOy3hAwkARIgARIgARIgARIgARIgARIgARKYEwRYCBIgARIgARIgARIgARIgARIgARIggf0TmAsLAPZfQoaSAAmQAAmQAAmQAAmQAAmQAAmQAAnMBQIsAwmQAAmQAAmQAAmQAAmQAAmQAAmQwAEIzIEFAAcoIYNJgARIgARIgARIgARIgARIgARIgATmAAEWgQRIgARIgARIgARIgARIgARIgARI4EAEZv8CgAOVkOEkQAIkQAIkQAIkQAIkQAIkQAIkQAKznwBLQAIkQAIkQAIkQAIkQAIkQAIkQAIkcEACs34BwAFLyAgkQAIkQAIkQAIkQAIkQAIkQAIkQAKzngALQAIkQAIkQAIkQAIkQAIkQAIkQAIkcGACs30BwIFLyBgkQAIkQAIkQAIkQAIkQAIkQAIkQAKznQDlJwESIAESIAESIAESIAESIAESIAESmACBWb4AYAIlZBQSIAESIAESIAESIAESIAESIAESIIFZToDikwAJkAAJkAAJkAAJkAAJkAAJkAAJTITA7F4AMJESMg4JkAAJkAAJkAAJkAAJkAAJkAAJkMDsJkDpSYAESIAESIAESIAESIAESIAESIAEJkRgVi8AmFAJGYkESIAESIAESIAESIAESIAESIAESGBWE6DwJEACJEACJEACJEACJEACJEACJEACEyMwmxcATKyEjEUCJEACJEACJEACJEACJEACJEACJDCbCVB2EiABEiABEiABEiABEiABEiABEiCBCRKYxQsAJlhCRiMBEiABEiABEiABEiABEiABEiABEpjFBCg6CZAACZAACZAACZAACZAACZAACZDARAnM3gUAEy0h45EACZAACZAACZAACZAACZAACZAACcxeApScBEiABEiABEiABEiABEiABEiABEhgwgRm7QKACZeQEUmABEiABEiABEiABEiABEiABEiABGYtAQpOAiRAAiRAAiRAAiRAAiRAAiRAAiQwcQKzdQHAxEvImCRAAiRAAiRAAiRAAiRAAiRAAiRAArOVAOUmARIgARIgARIgARIgARIgARIgARKYBIFZugBgEiVkVBIgARIgARIgARIgARIgARIgARIFMM6lAAAQAElEQVQggVlKgGKTAAmQAAmQAAmQAAmQAAmQAAmQAAlMhsDsXAAwmRIyLgmQAAmQAAmQAAmQAAmQAAmQAAmQwOwkQKlJgARIgARIgARIgARIgARIgARIgAQmRWBWLgCYVAkZmQRIgARIoGgEVq9eXbEylTo2BbtmzZpk0RJmQiRAAiRQYgLLli1b0FRXt6ahoaG+xFkxeRIgARKYtQRW1dYuQ1/5yNBnlkshKAcJzFcCK5ctO2pFKnVic3Pz4nJn0NTUVNvY2LgCslaWu6yUjwRIgARIgARIgARIgATmA4HZuABgPtQLy0gCJEACZUkgvWvXktjsHZHJV3ds235NY13qbU0NDS9prK8/q7m+/iErGxoevLJhZixkeGZTXeotjbUNn26uS1147PLlR5YlRApFAgdBICy8gQL7hMZU6vnNDQ1nN9bWnryyYfxzDufFk8M5OmSbmo4+iKzHPTSc+yF9yPPslQ0ND4Ut2A+ECewQb0V9/TNRhmlXwi+IogeIuquc9+9vqqlpHrdAJQ4IfVNTff2ZgcWQTaWeNB6z4A9uD2tKpZ43EvfpVMqVuIKY/Jwn0Fxb24T+6jnhnArn2P5scyp1Kvq4F4a46LceXQI4LijNkM/TwnmOPE4bTx4o1k4ZjddcV7casiRgi27SLvEMU/fpqkTFtU21DR8IZQ+8kP+jxpOtxP5D15TGurrH4Zr2goba+ksb6+q/D3lWFr3wTJAEyotA5BOVD/derrGB9Dlr164tyTlfjCKjHzta0uk3Szr+oPX11RYjTaYxpwlEoQ8P173Ra0wY707gWvLQcD0aOiaVeuLSpUsXFosSrqsPDOkGG/I4kDwrGhoeHeKG+5owriiWHEyHBEiABEiABEiABIpJYBYuAChm8ZkWCZAACZDAZAgMWvIoEX26iDxMVZ4Pe6F4u1JFrzHR//PefjxTFjJ8GvJcpM5eIU4eFUfRoZCThgTmFIH7t249Oort5ertI+bt8+qiH+zvnMN58cVwjkpsl0gcPwYwij72M5FXhDwgzydjb98fVx6TH4d4XvTCKJaHQZZpNRpFh6jpo8Dk+RJF766vr2+YVgFGMoujyodDhosCiyFr8qVxmYU+1eR7YnL1UFwvH6ysrFwj/JEACUyZgEl0GvqrS8M5td9zD+efmVxroh9D3I9o2l435UzHOXDNmjWRDsQniZcrwnnuYvv2eDJp7H8AeT4nXi8Tcc9uaGg4cpxkD87b7BwVOQH2yaL+LSj7leD1CeQ/rmzjyVwc/+Gxpap+TVEXzunbVNw5GsfLhT8SmMMEVq1atUCcPUhUTjYnz+xuayvfRS/pNMYm+mScp2djvLVkDlcLi1YEAquXLKnW2M7Ade/Do9cYb/K9A10zwn1GuB6FY8TL1YdWV9cWQZyhJEyj5w+na0PXvAPKY/atEN+LXoVjnzmUCP9IgARIgARIgARIoMwIFH0SuOTlYwYkQAIkQAIzQgCT1EmXtOOQ+VGwClsJezhseKp4GbYpE2mYKYv8j0HeR2BbjQnyyMyCjHDSkMDcIbCxu/t/Fb17LhCfeAxa+EfELI12Xw9b8NxDyZchrFvUXtGfTv8Ubg9bVKPJ5PtM7BVI1MEWlEVMk0HeWOVhg+bXSkX0/xB3Wk3oE0wtAR4LRfS5EOh5zTPwSt3koqrfpFWelEwPrvZOHwou74pN7oZcBevQTLaq+TdJIjp+UPwjjzjiiD8LfyRAAlMmEEdybX+cfgSUam/d77mHMQ0yCW8rORp93KWuMlH0BQC33377YMUhC67zFr8EefwFMtWO0xdgvGXfj5ye2e8HH7Y3PXBle3v7NshXVLMqLIxSCWV2kCUS1UXIIIzzjsG2bhzZCvdd4FeU+CPpiGiNiCyFPQTXtIQzi7BPQwJzlkAcY9QkUoECqpqsNXPHY7/szPBT2O6REOxY2EpvPDfBgWY/BNZv27anPx78clWcfkgUp0/C9e+VZvpXXDMeADvuNQX3PXep6VsqxE7s8+lHbuzouGs/2UwqaGHf3ivC2DxWebCovF7F/mImxxSUx+RwTDR8FePzx6AMa3rTA5+eVGaMTAIkQAIkQAIkQALTRMBNUz5Fy4YJkQAJkAAJzAyB3t7eStwAh6d2cb87JAOc4kU0LSKD+7EDCOvPsSE+vPJMDJ/M+GE/xM23ZtChDeUNGXBUltEgW5YPHSQwRwh4TJrtbu1ubWnr6PgEToJH4yz8DcpW4DyAL4yq3IGT9M7u7u5eOItuWlpadrlk8jY1+1OBxHFO26fSzlZA3s914NfV1bUDx4Q+oUD0afM6BJ3EBTKQfsWqVasOkWn8rV+/fgAYdt65efN2KPA6weW7UUXiMajAX+WKYYLJ0Ehf09LV9cPW1tZ7ArugMMyNRzcJkMDECeD860N/2NPa0XFte1fHaabydjHZKfv5tXV2fg791q79RJlyUOgT2jZt+isGV7cWSAR6EWkV849v7ew8b2N7+z+D7Fu2bNmLuOg28F9Ek1ZdheQWwI4aw04sGHNhmz8W2zf+C+O10K+P2uAuJF9IL4SNxgvb4B4nbU0jX1xHUEPYoSGB+UTAzA7FuffAkTIfok6e2Lx8eVgIM+JVHpsFFQtOErEzIU0EK5FzK5qbm8NC8eCkJYFCBAzXst7/dHf3bOzu3oxr7C/butqf5U1/hMiFrh3hInAH2tnFLV3tP/hvZ+f/unEs4obrAzYHb+7YunVPGJtjjHB3a0fHT9zg4OtxXf4CUg7XLWz2Ga92QUtHx0UYn68PZRi5Ju+LwD0SIAESIAESIAESKBMCs20BQJlgoxgkQAIkMP8I7Nq1q0K9hDcAYK5c9oDAP8TrZ038W3Ez/kQoGR9d0Jp/yK69e45q7eyoGrWI9wQcn29UPqPJRM1ovP443Yi4BdP1Ys83J+8wL9/AXXk7ErsPdnjCwGy3TybvhZuGBOY0gU5MgFUesuDZ4uXXKGhQoGCTY0xWOucW5/gW3WmqWZNwOC/RT+jFmky+H5NpfUXP8GATVKmGjB+I+/pevGzZskyF18GmPOnjoVgcjFSuFkFN4i/DXJ9MJjdnuLlLAiRQXAJx1YIFn3Vqr4R2IZxr6BbyM1hZ2/CofN+i+jgzHVKeZaSKoY78ccDiR7d2dd2e4V+yXY0NijxZiAzCeGqrmvzOTN7nIxc++1RwPOZUTkuLpUbHbmGbEAtPAv8K6eQY2y7mHxHiBKvJxNEWuZPHGeudIWpvRP4fMdObkNA9sGGxADYwUbRvH04aEphrBLz3zkQTo+Uyk6ebJh8Ed9nM44VFlM75R0Om0HdgI4LB4KF9fX1lI+OQUPybFQQiZ1+EoGnYPKNit6ZV2/ICSuSxccuWe2PBtcdkS04W/e2dnXziPwcKnSRAAiRAAiRAAuVJYJYNyssTIqUiARIggflAANqxalEJCwB2YjLq85jsPat1U/ub2zo7P9va2fnHlo6OPxe0XV3rt23btnsqjLq7uzcXTBN5tYcnYtvbP9W2qePl9+/dcwImBc7H5P0/hvJR2dvW1hYWBAw5+UcCc5nA+vXrd1cesuA5ZvpTnANxXllNTnJpe0j4jEdeWJE8MEl9uJhlKMh0t4p+3jv5IpTbJXlqtiiiqywAt/dUJiofV0o+E5DVx6p3gmFPZlw16wTb+zP9uE8CJFBcAuhDB3rj+Dr0We9FH7qlUOqx2rk1NTXVhcKK4beypuYBKpKSjB+U73c4tTdt2rSpoEwZUYu2a8NvAKgS07+Z+We1dHWc0dbV8eH29vYfjjceu6uj49awGG0qQoTrA8Zr/xon7XWtHR3XIP/zqxZVP05Vnos8fgQ71Cf2x/G/sE9DAnOWgJmFz5rVjRVQ5XBJyPObmprC59jGvGdwR31/f5OIniUZP4xdlldVVSUzvLhLAhMicH9v718RMSxAwybbYLzerao7sn1L63IS/09VujNzgRxBxkwv7pMACZAACZAACZBA2RKYXQsAyhYjBSMBEiCBuU/AJxK1KOUxovLbhE9/bKqTvUij6CYsMGjp7Py8i/TtSHwrLA0JzCsCUGDtHrT0W1TlxryCq1SJ0zf19PQsywsrjkdCvH+sqNaMJNdv4n/lxH8ZSqPyPx9Vap3YZ3bes/2smVwEkE6nB73ophGGwxsn90FBFl6RPezmf8kJpFKpKmQCXSz+aSZFYPXq1RUjr32edfy6wydSKqJfidpXUeh8BYPKWRVR9GSElcJEcRSdICoP3Ze4tYiTt9/V2XnnPr/S7oUneZFnAyrvXufsTW1dXfnXk9KKkJ/6iA+ucQMtHR3rJBG9DV43qWh6yZIlU1pciuOzzOolSxbBg/MigEBTXgQ0rRUqdmiWVCZPtcHB4+EXwc6oqampqYpFHg4hxp7+x34wSyv7+hJhpwysG7kulYEoFOFABLZu3bpn3DhO7u/o6JjWN4pFUTRoKnzbzLiVwgASIAESIAESIIFyJzCrbnTLHSblIwESIIE5TEBN5MEo3//E7GsbpvFpNOQ5UeO9c3ci8s2wpTBRXV3d4U21tQ9qTqVOb6hteGpTTf05uTb4I3xtQ0PDCatqa5etXbu2XCbASsGknNPUUF+oh1VNdXWPbKqvPzO3roI7VZt6eiqVeiLirFlVX99wwtKl4dXH5VyucWXbtGnT3c7c+xFhI2yOsUe62MLTk0Uf+zXV1KTEJChlZOT3bzN3DRRXBeQYiVFuG5VaKN8+3bOt50nlJhrlmT4CUBLURF5f3Vxff+L05To3cgK7yr7dfWfEg4MvWr58+RGzsVQtLS3bLIq+aWa/g/y5n1RxYu7t4bqOsKIaKNGOMdOnIdEVsBhmSY+K+3Ba5M8i6F3xNx1mYGAgvOXpMPSFX7JEYviNStOR8X7yyA1qbW29B0h+Z2K9uWFTceP61dy/YMHrVqRSJ+D4ol8fkeZ+TRhTNqVST1q5cmW5PNG9X3lLGRgWEKVSqWMwbntwY13j4zE+e1oYp+Xa0XF2c13d6pXLlgVuUSnlmuG0w4K0Y3JkOEzFvWb1ktXVMrM/rRRZriYvghjYxf+IQX+2tK+yMjHinLEN2lMVzq+n+sHBZ4b96RbkgTU1R6C9nhHaKvKey+0UxaOZCIGw0A5jzIc31jaesnQW33NOpKwTiYPxT3VjY+NK3Kc/Aufqk3L7+zF3KvWkxtrak5tra5twrQiL9iaSPOOQAAmQAAmQAAmAwLTf5CLPqRoeRwIkQAIkMIMETATXDPvp7r6+62dQjP1mPYgfJoWL+arcqKmmqbm5ruHZjXWp85LOXSEuutJMPubUPm6R5tkhf5OPqtmVaec+tKm1/cKGuoaX4Gb/pKAg2W8BJh/oMKn0wKb6hssLWcj81oaahlch/1cXCj+gH8rcUFP/Shz/EtyYn9lYV/eocOM9eTGn74impqajg6xNdal3hfpyZh9RdR810by6CvXnnFwdoT5F3ZXQ9nx4b9WCSxvr698QFnFAiXUkJFfY2WJ8ovf+O40nVwAAEABJREFUf0Bd9BkIXOgTGG/BJEszwoprXOJcQFo1kuhWEb32kP69YSFOLLPpp7Ic5+8ljVA8zCax9yNrtLKh4cGFzvPG2tTbG+obXtVU0/CmQuEr6hqeMJHJ8vr6+gYcXyCN+sua6lLnhf4D29ei/zsf8bL6KZxjF8P/IfuRf/qDBgefI2oX4Rw6X0r8G5r0rK8/K5fLsLv+ssAu2NCPD/s1ZPFDv/zqEos4qeSt31ao+jeq6OVViURYMDgrlR1tbW2tzty3UPjcBUyqKg+ONXopwopmMJFdUZVMPlJUwgKAJBLGpUh+kFb7+bQ/6WiGS6beJt5/r6WlpRyeeASOfGMiYbFnceSLkuegzb7He3sHxmiBf36GpfTR6FWCMWPc139hGL+UMqvMtJtqUy/DWOmy3L4F/c17hvqd2tTbEX5pVnhd6jwwylL0ZqY5lf2wSLaptulBzXUNLx7Yvfd96DQ+FJldqc5/LIzPwjgt1+I6/XEDM9PoI3EyeUVzXepClOe5GA+vnooMZXyMRglbIKqL8mRUObN/wZ5T8vyn0WPNmjUJSyROQ5Ynw2YZnKNLBgYGElmeM+BQ1XrxaE+i70yYPWS6ReiPolXO2cdM3EUNNQ1rkD+aOP5LayKMrU7KOndH7hNxfl/YUNfw6qHx34jfaDycRxevSKVOLK1ocyN1Vct+W9ckipXu7V1ppu8W9Vctqq4+e7oWAaTww3j8LaP1nbkNfX6qLvUatIH3ZPqH/YaGhoeuLfLDDGHBW7jPCPcgVS7xQU37j4joR83k41ZgbmXID2HqoqvEJT7cv3tvGA+/CfMSjxu5bmKOSvgjARIgARIgARIYh8AsulCOUwJ6kwAJkAAJTAcB8yLXYWb46v2+mm86JNlPHhUVFXsR/EtRWScH+cMN72m48T1fXPxpE7sCyb0Pk7SvxTY8IXwS8mhUkwT8eocsAlSkPvhj9ySEnSGiLxan73HiP2CqV8tg+rNDk5TLl9dIcX7mE4lBUTvExK8ysceL2Ftg3xesqlyskV2GiYrLgnuyFhN4F2qklwX5ReQjzkGR7qJPN9anvtxUW/++FVBehZt4hM24wbzGsY21qbdbOv1pEfcRFblQTF4L+1SU42Eqsgq2Gu7h+jLphbsWth7Ch0njx6jos83srWruEsPkcmUi8Xm0gTeGNwMgzqww67dt2+0j/X8q8os8gRUK7rRdmOd/EB5QEDxWRV84kkS/ivxe0wPX3rG/V3iORC7TzQmq/pLm2tQTp1u+RCIRO5VCCzemLEocxwnUyeFqdoqYvWS0D1AnF6nYZVD3XTLqh+0bEOdkUTsqltgvWLAA3f7+s46iKBYTxTHNqnY80oBS2tD/6PsM52DoPxB6qYlegDD425sQ76EmcpiZJnwUpfefw/SFog85xkTRh8rhInomJtBLqiyoqqrykbkBk5CfoQ+yx4nYubDgpO8L7IYs+vFhv8DVno391ai7Bejvi6MAleL81PlTkdIaFTlGVJ+2atWqBXDPRhNHCyr+KKLfE5HtsBnGForKc1diQjzD86B2+3f2LzVvLxvihpRM5G8q/ptQ/m+Dc1oNTsY7JdKPSEVFKzKGKPifUVM480Qc/8NUvnn77bcfsI8qnMKwb3MYi5k9EgU9TFTPlsHB1cMh0/ivcgpyOw75v0YG40sw9lwKd+mNaljssBR9d+i3H4e+/43oW96nKhcO9TtOLhZR9EXok8werWLLIGPFoYceelDMZeQXFkChrKd1t3VcKS7+pIlhnCzvxvXkpWbyBGyPxzmRglyD2A9vewjjiyr41YtKI5I5CfKeJaKvQlt4rzj5oGn0SSiwPt5YX//M5ubmxTLLf6tXr06K19pxinGImOJ6MU7oNHjv3r27ynl5mYhUwGYZTDIuTSaTiSzP6Xc4je3potosoivB62nLli2btusS2mBYLHOciDxQVM5WZ+9vqqs7EW7gwX+JzFoRjZ0De3+o4d4Q58mjTOwVOJfeg/P7/ap2Gc7ny+D/PjH/bmyfDXeDoB4VgdjOvDGZsoJ9eoS3zVPOR/VoEX2gqjxaTC4IiwBG2oqU8pf03onqYlHD+WBr0Caeibo/D3ZovIn7j0vRl14Y3LAvhywnmshhkffpdevWYRc+B2nCG3fCAhTfP3i1V7vKnF2CPN8mwwsgT1WRY2EPU5M02Azdr+P+ZTn86mGPRfanD8mt8mZsLxF1V0k6/lxzKvVWjMvCwlNEQywaEiABEiABEiCBLAIuy1XODspGAiRAAiQwowQwGd1xV1dX24wKcYDMwxNrfYOD6/rT6R8eIOq4wY3hNXS1DVc5s8/gBvgduCl9ImyTqsQ46E/YflhMX4obz6eYuOeZxz6sir3AzJ0N/1eK2KfF5F+I3w+bFNUauE/D3fNLoXi7whLJa8INMCY/lyL8YIyFpxUlij4Qmb3bnL5WBJP3IqMTE4fhTvgY2LF8IMNO2Dsgz80q+iMV+Q4mW68PfsHC/7+wYbIVYstChD8AOzVI90GI91AReRL8XiFOz/WiH4v7Br4FJfBluPk+NUzoInxazcqamuVN9Q3nRl6uAdv3qugzwf9BmFCoErN/i8oXUDdvRL093Xso+FFXo3WGsLNgnwf7EQj9R9j7sB9hcuQo7J+EtJ6FtN6fFv12Q239ZZg4DP4IKm9T396+Wc19F1L+FzbLmNozmhsaoETM8p6SAzwWqOlFSHNRSEBF2p3Xz7ds3twd3GVug/J0sICMEfxOMSfvbqqvfwT2p81UDgykwbCYbzCJtaLi32lM9jonb0U9vU1Nbhsp0KHI6xicFyOvard7cc5cGTt5W9rsEldRcWP45vZI3HE36H82a0X09YTZe71z52osz0E/8RccoKoj/YcIJjulCn59Inq5eP82c3JZfzz4MRyf10Zlhn6o+FNx/jcjewcWC73pW7BfMoPrVX9yUfWfMAl6mfr4Xd7p69DffFLM0sgU+OQBqKMHYP8wWIHHb3F9eUeI6yorPjiQHvhB8C8HG/phgyIVshwJi2LI8+K9e0O9Dzln29+GDRvuT4sPbwG4baQ+RouAU0hWxLF/UTEm7IfSqIjPQeKnwwYTXm//jd50+u9whDEHNtNnMM7biXNyY2ib05frfnIaJ2hjd/fW2Cxct/04USbk7ROJhyFiUPrj9JfDvLhXwT2txkSCQhKnukBZqC9ysV2aSqWOKbUQWhF9L+H9xRJF7xzqe0xeLyZhjF8NYUK/sxgyYK7IPgWd4FslPXjhoMWfuf322wfhf1Cmub7+4ZUu8VXn/WfR16Lfk8eISi1Y7ID9sYhdrqbPxfbJPtYXhzGbj+UlGMM9B/HOgZxvhf0abBtsOE+SEKgR8R+H9F6voh+2gfQ1zbUNT12yZMnQ+AThs87s3bvXifpQD4VlV3lsY11dWLRWOLzEvoN9fU8A73BfUCinpVE6nSgUMF1+a2Wtw3XzFcP52SLI+rAFyeSqYXfp/xfcf3/CxI2MsaQasjxBzF3WVNsU+hxXKgnWiaB7tDu8c5eHe0Px8ZsM9604d67H9QxiyFIVCX0Mzh39C8Ztr4mdnl/p01cdcsQR60sl12TSRT9QNgsAvPeD6GcOut8bLT/K5jCWC9ec4LUadXJZHMdPhQPVgv8SmcVLlmyKBvs/jzH+exNO32axvhRZYb5E08g4jDfDXEH4rMgGFbvQIn2HYax+6FFHhfkMtBXEnqI5dvnyI5vqUq+VKHGNU7vYTNC/ywlojEdg/07k92URfTPaKMZD9ozYyYtCvx+sOn0KxuPPRv/+fjX5DepipwhmIUSOUJETReQZSOO9sbcvN9TVf7i5ri6cX/CmIQESIAESIAESGCVQsoHnaAbF2jIdEiABEiABEpgAAduyZcve7u7ungnEzYqSSqWqGlOp56v334Ki7HW4wTweEQ6D3YEbzqtx43kmJklfCs3Mhw5bcsR32zo7f9nW1XZje3f7bcG2dnbeDPcvXDL57WQ6fbFafI6JvcC8XIc0RicOItz4N8CegRvgD2Ci95NBcb527dqDmSSLwzdxw+KM9vb2f0rCfd1U8iZwkOde2K+o+cc7H4eb6xdGPv0W3PW/Ezf5Lwl+wYqPnmrePczMnYYb8dfBXgMW/0IZwmIGbMZMYLMS4U8Q0bfi5vu7lVH0hYaGhhNEZDrGFwnU2elpTCagbs6HHI9EvktQV2HxwndRV08WH58TVVS8vy+Ov9rS0fGz9k3t14e6GrWtHR2/gv0RZjWusMi9DOk8A2W9Bpy2Iq1RsxQ7D3dO31qdrPhpUyr1dLjL2mDyLx0n5Abx9iPw2JMjbLXF9u5ivHJyQUXFa9HWThlJf5eJfidxSPWtI+7y3phsQ5sFKvlfAUGDMgHtSc9dUV9/XIHwknjthpYFPMPChKKlHxR5HR0dd2/s6LizauHCn+M8uQmJQxGP/yyjW8S5zyLunZ2dnf8Lx2UFj++IEXfXhs7OdigO72rp7viTqn6jUHS0xduc+F+0dHWtb29v3zrST6cLxZ1uv6CINVNMzktKRn4q+iz0MceMOEuyCYsswPzulk2bWsHkn/1x/CER3S75vwHI99vDjzrqNyHuxo0b7w3XuvxoM+MzkEisQNs9Ebk72GCONueejx2FnZUG50Gnev28qGZeD0JZquH3eOmPnxgcB2Mx6X+MeHk70ghKYGzkD+D2i3Kq2yDUTNn95JtG/fwP4QY7JbN69epFaJyni0rGOW8vqq+vD8pvmZGf2iLI8/zIyyUYS4WxR8nEGOq3N23agvFjS+h7BtX/2lR/kpWhSVus+qOWzs5/hIV9XV1dO7LCJ+moq6s7vLEu9V4T/TLK+QwRfZCIVODa0G4qF3mVcwY9lJVRdFVLV/uPMK6+rmNzx5/DmK2ju+PWMIbDmO2n/T79RUlG77bYnSmirxeRO2AxlMO/SCX+m0L65uwTixcsuKKxsXEF/Gadcc6Fshy3H8Gr1NyMvQVATc+HbFWw+UYlMtXQhlVm6NfZ0PkYZN0EO2zM0N7cmmHHjPxXiZPHicafwLkw1u+UQBLr6Ojow3m9Ndwbtm7a9O/2rvbfm8o3RTXz/nivqP0I47YbELfzP7h3LsYCn2KUx0zKYmwYyhI7F5jdE/ZLY7XZebu6qb7+6aVJfzjVULcbt2y5txPj9Q3t7RtCvypx+kKE7rsnMAn96N/2Dg5+F2P6jWgXW8NxiDNVEzXUNDx0IJH8Iu6xL0cip8MuQ7tLiMmv4fdk8e6pkky+tz8e/HLo39Hv/wHtd6jfDzLi/v3XaL8/TlRVfdLS0atw7Fk47iocvxlpjZol2Fmjom8wdd9vrq9/ZVikDj8aEiABEiABEiABEBidpMFuWRsKRwIkQAIkQAIlIxAmWiNvH1Fvn8QN5RpVWYjMvIl8V82ftjc98D7ckP4ZN8KduCndOXIzjGDEyjaGSdX+Ozdv3h6UNHWdnT91lYnnmdjTxfTfo1FVJML+ElE5B5P/39nU1r8nlQMAABAASURBVPmCYj09j8nczSqSN0kLv14ndktrV9ffgmwoR8cGTP5ie3coV/ALtrW7taWtu+1fbV1tN1UuWPDVhb297xgUf3oUudNww30l5N4Gm2nCWOIQeGAyS5/nYvlFU33D+alUqvCkICIerAlpN9U1vACT5Neq6BlI73BY50Vuib0+NlFV+VqU6fet3d0tQVEGRWNYFIBgxMo3aTAITz12oY7X7e7vfYf4+CmIFibCMxc9HAK/h4nJ5zCBfQVkCAsg4FWeBhM3uywZfRMTfn/Kk1Bl9SGV1Qf1dPOq+voGM3kd0q6GRRPXf0WDyc8FhSbcZW/AJY0T/Msowycg7HbYXBNeafsUr3oxlAcrcwNnozvUTRzr/1DmvVnym6XNbAPazH1Z/lN1WHxLoUPB/N5B1XAuFgqeUT/v/Qkq/gQIERZ/YAMDZVzCy8tkGn/oq3pwMoUFV9m5mmwTb5tGrj3ZYTPsCtcuaHpOhhjHw+4z5sLTZeH6sM9vdu35Q48+4joT+SnEzlyYo3CvtMhe2NTUVIv9KZsotvDq2/qhBFT+hbr/Jq5dZfPk45BcM/dX0pz37t3bLKIPFJF957zI4oTIC+A3k+YQNLAXuti/MyxMmi5BoNzfiT7wd1n5qdxRaRYWwFiW/xQcGGevSqr7LMbX78Xh4VXOgXssZh/1CbcWA7SPYCx22yaMS0euRUERhah5xqOf7MVY9562zW0bKxdVf33Q/FpxGt5gkHkNC+nj3NJXS9p/O1WTWouUwtgbm9lh0um0E9HRxUFS8OdkbWNtbeh/CwaXyrM5lXqiqJwo+/mZKvgj1n7ilDQotlch/Qh22KgeaWqPX1FX1zjsMSP/FSByetLct3F+L5lGCbwz+wf6lsxFwQPeuY2QwcPSjEMgOTiYVrFSL0hYJuY+uTKVCn3jOJIU3xv3ya3m7T9jKavswT3CXcVYhLhmzZpkc23DWc75b6vZ2aJ6FPJxJvpXb/pUzC08H/fdv8Gcw10tLS3bQr+O8PHaYhzezNS6pXUTjvlz7+DgRVGkZ5nXL+OYXbBDBteXMH+zGnlcuSCR/PzQZ36GQvhHAiRAAiRAAvObAG4qZgMAykgCJEACJEACpSGACfyw8v7juDF9LezQzSly8t7pS9s6O17Q0tX1n5Eb4fFuShG9sFknksZN7a62zs5ftna1Hw/l8RcQMzOdpKk0qNhnK6PoDUVare4ltvCkwr4V/cgUynsz1TCBYUPOA/9ZUBjesXXrHkwM79jY1vYX3HSf19rZcbQXTKqZhFfw5aaVFLUa5HWZ8/J7KIZGX30pxfohzWoMXt6NfL4uKscgr4SaYELLLhuM008JTwuESQLkN97kMYLGNX4rytu2adNfewcHXoh6uRQxQzmxGTLIWsJr09+ZiPUqTGiHp5uGAsrwL3weYiMmWcJChi058lVjEvQVTTVNUIDkhEzMqQOmb0PUUeVXn0l80cYtG++F32wyfW1dHR/GeflzCD0Am2uSCHsOFDEXpfDLDZyNbufsHpVwvmRIr+pxIme284zAye8OioTXSOcdiIm5fzvn8hYn5UWcAQ83GJ+Guj4xN2tTeTkm6cd/BXPuAUVwo6MO/XRWSqgf71FPWZ5l4kgmk3Uifi3a1T5FS5BNrbmxxE+0hWxKacOCi0EfX45rTO5nTSLx8ig/6B8z1fzroIRC+wr9KC41shd5/M6r/gHpeVgaKS2CyEt4/f/JebmYG66TvIDp80C7gBJDX+EH0q9H/1M5TTkbfui+9+WGhhkPOIzm9nlNZU+b6urWOG+fxcHPgz0EFknLDuf0sa1dnedB4d8F5X8Ys0667Ydxahijtra3fzF2kkL/eSPSR5eJf8EoUaQS155TEk5+vqK+/rmrV6+ukFnyi6KoAhfnpgOIW2EavQtx0AXjf3qM4oIU3jwQjWQ3qEPj8BHXyAaVcBh2p1MuZDdsMD6vdyrPGXaN/avhvI9Vp1XJOpb7vp1InJwa96d/BC8HOy1Gze4zscx7o3Tk/eZpyZyZHJgA7p9jL79CP3XcgSMXLYahl8xcBG1IObONwDkl4+67996Xmvpvi2ozbAKphLSv9WrPbu9q/1not+E3lbx8mJfZ2N7+z7ZN7a/CWOytSCezHYc+53Bk9nyLEl9tbGw8BeE0JEACJEACJDCvCUzbgPOgKPNgEiABEiABEig+AR36Tlw6Dk+1Px/Jj04KdmKy8JHt7e3fgl9RDSYnMbFs54nY7syERyZ7r1pQUfHuoODODJvKvqmGp/Qzn16fSjLjHtPe2fllSUYnQGF2DSKFJ65wn429DAOGj6hwiXUrGxpOg/foJCF2p27CAomKROJdmGi8eCQVw/52lPcSTSav6u6e/KcfRtLJ24TJhZbOzg96p69BYHjVMDZjJmnOXhx5uaB5eXMNfMNkAzblZyDnNyHcryFZVnsw0WVe02+dinJhBeoUE6tPRJrh6X9vJt9o6+r6Pdyz0uzu730jJoXDRGyW8mO0MCjfM5KmL165bFlYIAScoyGzb6uR7hCVsnwKf6Zork6ljkEfcryoLiogwzGWTp9ZwL90XioF22HpMjyolKEe9I1i+ohCqZgN9Z9F6f8LpT8dfuGJ5Fj8Rcgru15Uljm152Fy+XiETapfSKVSVQlx38RxwXhR+Yv4+DMjStDgR1tCAitrapZjjBIWAOQv7lE7qrG+PowJSyjBBJJWORIyvjceHHzV6iWrF03giIOOElkUFsKNPU150AmKRM2p1Omm7ktI67GwwRgUNn/GePgRd7W3Xx88imVx/ux0FdFZYhbG79ljHpWF6I+u6d+79xlr1x7UZ7eKJe4B0/HeOzE5dCyiyX+x3wWbaRTjscc01DY8KtOzlPuNdY2PU/HhjQohm/vB9f9h53bYLKNmq9esWTMj842R2cuzhBlx4JxKienJq1atCgtRRnxnZuOcnNZUl/pKY2PjvjouoSjhcwBSpm9hKmGxZ1fSKnVe9NqwaAqCz8qxU1hk1VRf/w7cZ34R7W302rVLvF0+aP4N6Kc7ULaimdZNHV8TsZfAtmQlqppA/o/X2H+ooaHhoQiblTwhNw0JkAAJkAAJHDSBGRmQT1ZqxicBEiABEiCBIhPQVbW1DzBxQbmb+c29ezCT9pqWjo6/FDm/oeRw09tnUfQlU73cRHqGPDP+zOTCykTiJeHmOcO7LHdbW1s3LezvfScmHt8OAcMrJLOVI/DERNvxcWzfgLLjZDgPaswRFkZUJyvfqSaXIK1hY9IDlp+I1b4Y3rQw7Fnc//b29h+IyiuQauYTEnBKhYm9yqL0uaEtwUNhy86ENucj9xVMiN8F4dDs8A8DYRdg8vFJEsdBkT/humnERKWPLUysNiAZzLdIK6aoLx7an6V/4a0PewZ6Xy1efi8m+U+jqFR5s/PjZOXrmpubwyKAWVpSil2AgPabPQTn+MMLhKF96wK0ixeg3qfrKVzBDOXY52IKylRGniuXLTsC4pwJfodjm2dwfTgDE9kn5gXMMo/2rq5voR38ooDYj5O0f/LqJUsWFggb1yth9kJcH0fb3Db0O99t2bSpddwD5mFACYusaeeOxcXw1HHySIrXZ0FxmRwnfDq9j3aiF/RV7X0R+qDFpc7Ya7wHbXFzkfJxTbW1x3nTN2G8MdYHYAx3p0/oWzE2CePGImW1L5kwFkyrvBt5fgfjnrzFturlSx2tHY/DEehq8V/GJhqMkk51+aiIpvoHlCu84SAs1Bj1DttD0Z+8JoyTg6OUdvi88G8X1cAPp5F2qrMvm5Mdufmq6KLe3l7N9S+1e+hc8fLs8fJRlTNtYGAmPwOwTzSVF2hsV9XX1z9gnyf35jGBcL48SNV9GmOnU4fPt9LSwEl8f7FyCPMXA7t7nyui4eEKGfn1isq1aSefG3nqf8S7eJvWzs7w9qTXIsVCbyB7rPP23saaxtUId7A0JEACJEACJDDvCMyGC+C8qxQWmARIgARIoLQEwmR92iVegRvS12XkdL+pfDyqqLgFfvlKQHgWw7S1td1nql9TsfDdurybbvXy0b337z2zGHmVOo3weQBLJL5jYu8U09uQX+6kJLy0JvLyQdx4h2/twj0lk6iKomdAG/eujKP7sP9zSbivYSK5aK8vR5p5prWj41ci+iERya2vytCGBiV67tKlS/f/nVYcPFMGbe5GMblWTPdky6B14u25K2tqJjrx6Fzanooyhye/whsz+pyTK8D/7ux0Z4WrUlVDGYaEDYsAEs7eoCJ/gNIgPeSZ+adSBf/zbTB+XTk8OZYpGvenTgB1uQhHnwQ7qgzYhfNkX/2rJdDeH2SDg2sQZ1qMqeWcp9OS7VQy0TiKjjHRM8LBJrIX29AvY7PPqLo37nPN3j1LuvMgfSdspqlQJ88cWLjwQfCc0H11Cj8zfQfiYxhgaTW7IXbyPbhp9hEo2V4Y/znV8PT/6GuWw3U9cwFjpCon33fvveHNDiWTYxIJL1UnF8eD8XOg2KycxHEzGnVoXKHRO1XsmRmC/E/V3l9dXf0P+HnYkpjOzs7/qfnLRfVnyCCzbtG9y0Kn8rnm+voHI6y8TZVU4nowtujQid/ixb4NoTtgM02FqD2yShOPzvQsxf727dtPCucH0sZwSQbNLHy65L9iQ/0/vPeZ2MvqgYGBEG+f53TsxfGTcJ9VN5LVgJhmLQSB/0N8HB8flJXYn2mTxDny/ITpRQ0NDfUzLQzzLwsCzkxOEYku2XHPjhMh0YTGFog3JROp3TGlAwsc1Ht/71rMCXxkLMgsjbLc6FU/E/rlMf8S7IRFAMj7LUh6K2yuebK6+NU4x5bkBtBNAiRAAiRAAvOBQEkHE8UByFRIgARIgARIoKgE3GB1NRSY9makOjaZCuXF79Lef3/Dhg1hMhhBpTPt7e1bxftv4KZ4nZhkLTYwlYWRygcaGxtXlE6C4qXc0tLSX9fQ8GvxdrkMLwIYzEodCjSU6VSJ/NswIbw8K2yCjsbaxocYJscQffSVnagu+a8z/Up4EwH8S24qF1Z/Uky+WyCjSkzOv3HBggVBiVi+46qKxBdF5VbIH9hhM2TCWwweHbvEWROZCF1RV5fC5MpTwKF26GiRX6KyCzEZCS7fjYoc6cSynlre0NnZHkX6ZlH9XUHJVarDIoCBvoGXToRXwTToWVYE0nv3YsLd4XogSQlKArPvQZGSPXlodjTCngbBE7A0IwRwDiQlitbgXFoVvLANi8DWoYMJCwGC15A1kzNS+A05ZvFfW1tbq5h8DEVAt4f/UYOJem/ynJqamvC961Hfgts1a9YkI7M3isrwG1RE7tbIfaqjo6Oki9gKClPWnqUTrnfRouUm+riQA9rmHjP9Kfa3wI4ZKDiPMJPnTfur4k3vhRDhs0rYZJmlUBJeMO2fI8kSYeKOtbI2gXHFC0Ul81MK/Sr6XZ9I3Lh+/fqBiac2tZh3dXV1mrmv4Oh/w2YZ1G8D2sAFzc3N5awMUuf9vjGO/SHyAAAQAElEQVQz7hXMNH3/3r3Xm0h43X4WQxV5gHfyHNw7lOx18ujjqhMmrwHM4TxMtlmkX0smk3tMNPdTWah+OTydTkM0HDFNJvSx4uWpYr4KWWLIarguWXg6GM4xU2nizr7//vvHFleMhZR2ZzuSD+e3x3bMmMhCwHqeenkXLpWpsQDuzBcCnQJFeVZhVSI03lNF47c019UdJyIOtqwN+p6VTv0FaMtHjwmqutWbfBnzHkVbZDCWdoGdts7OX5jKJxCUPU4TqRDRF7hYnoh+f2zuR/gjARIgARIggXlCoOwHEjJPKoLFJAESIAESmB4CYfW3OXcBchu7QVWRLVAmX4ub19xvayJaaUzrpk3/haLpWtyo5uepskLT/k1QsOCGtTT5FzPVdevWpWubU78z9R+HguQupI35LPyPGPBdAHumj6LwuYXEiPeENk1NTUc7Z28VFSjqxg7ZLaLXLT76iPC2BpmOHyasB53a1ShHeHItN8smF9ubli1bFiYcc8PKwt3a2nqPM/kwJplyni7WGgj4jL5dfUNKPOwXNGHi12v0ZNTDY2AxMSVdYv5jUFxlTUIXPLg8PZOmltcWN7S33wVFy6UQ+WbYfKNS5cTe33f/3ldyEikfzyzziXAtWCliDx2SW+0Os+iL2L8Bdt/koeoCtPlTVtTVjT5RiGCa3bt3LzQvLxghsVdEf48J68Bvk2T+VA5X02dnes3SfT9g8Q9F9DeS/3tB0iXXwDuCHdf03NNzqoieJSLD1wqTrxb7O+hIe/abEpVgrUgiSku41oW6Crn8R9V/2UTCWGLsWgY3znk9raura3ShRohbams4f9AHyeeR0Q7YLIOxR52YXN5UX39OVkAZOjanOsIbMcKTmJmKln9jzPtTjEXCIofpkDpOVidvBbNrRbRQnmf4gfRo/yVl+IM+WMbezoQ2uQsy7ty2bdtuZ/oT7Od+Riz0KY+QOH4UwkpiKqPoVMhxOhIfrle1H0Ox908o+QdVfM7YUkSd1A8MDDiZxl9PT89qnEcPF9UEsvXO6WdV9FvYHzu/sS+mcnpVItGM/WmUT+8Us28gz3DfB5TY22cOVZHnRmavwNiynBem7JOYe0UioJ9Ge70JiWW1CVVZKKLnmOi7m+vqjhWRaWyryG0SBve/C1zav95UH4LDRuUM4+jrewd6fw6/aTOJgYowDg3j+Ow8VY5UsTeivxrrV7Mj0EUCJEACJEACc5fA6MW5bEtIwUiABEiABEigmASc9y/CLOtDM9P0Yn/wCf1zUGRn+pd4P9ZE4ne4EP8R+WRNTMGdhFLqyb29veE1tXCWvwnsqvbu/Q0mMT4HaQtNti7FJMYzmuvrT0D4hI0NxGdhMi88rZexGEK3qsXfuf3228PkwoTTOsiI1hvHHV7lGqSTW1+iImctqKws2cQr8jxok1xU/SdTFyYfs9NSOVWdP3PVqlWHZAfscyUSCShN7BnwCROTA2LylUR1dXiiw8NvLhkvyeTfVOVSnIM3jlOwpQh/P5QHr8dE7fBE+DgR6V2+BFB3R6i4x4jIYlgYu7nf97eZSngiuBceowbdtBwXm3viqAe3IrhIrUa/N9rndZj4v1ek03+CciosAsvsF8KimTPBe4Tz7KXXtGnTPar2KfR/2U+MiyyNxN7c2Ni4aLzSLVmyZFHk7GUID0plNZGNPuE+AzdNDoFSOe9evvxQU3sy0h9+gln1L5JI/Af9+a9RH7vhP2rQtKUBytQnjHpMx9bEeryTq9E4rtHwRhLJ+z1QRD/UVJt6rpTxz7ydLyoZT68PvQb6N2D9d4id2TfAWToT3ugVO/mpmf2tQC5VqOQXNtfWNhUIKwcvdDU2+mka4JS94DqkZK/0g79Dew0ss94ghvKk0G6ecuzy5UcWuwBDC5JNn4N0h+pVTbar91fDLYcffvhe5J395pwQIFJZXV1ddFmGky78H8U2Ok7FEE629Xv/q7Szf6HP/lfmEZB3KXg+/YSlS6sz/Uu7b/c7p9+GEvJy8Mt7YwIEPkpUX2aD8ctWLlt2VGllYerlQgB9/vW4Br0HcxO5nxhCc5CFJvoMr+59jTWNoa9C0y0XyffJUZVMrjWVJ0O4haO+Fj6bp/KN8Im1Ub/p2G7csnGHNw19U1g0lZUlZHxIwiwswoyyAuggARIgARIggTlOwJV5+SgeCZAACZAACRSNABQQUF7q23MSvE/N3dbW1rY5x7/kztbW1ntkWNnUkZOZiuryyEtZT/LmyCzrt23bPWjxt73JzWKazgnHmEMfigmBM8PT5DlhBZ3hkwGq8nQxy5wIGzTxf27p6rpTpvnX3d3d57y/HhN3f87NGpMKCy229+T6l5N7/fr1Ay49cAUmmdbnyBWUIS9K9/Udn+M/5IRS61BU3pmou+EFKSq3WqQ/weR6psJkKO5c+AuftUDj/RPOQSjntKVgmVQeICpviQfiop2jRwwO9qOttxbMj55FJ2D9thQT7meHhNG2d6i5OzZv3ryzYnDwN2KS/RS7yBJ1clpDQwOOCUfMe4uu2T0L58CCIRImd7lk8p93bt683YuFhTPhNcdDQfhD9yErpT8dFlvAOXvNOpH0gPe3ob3kLaTCNeAJuD68YLzSLape9GQctxbhVbASi72nvb29kNIsBM9nW6qy64BWLkPiT4YNZguuhbdiHLZdouiXuK7fDU9UEf6DMT1STU8vhTI1JD+OtY6Ojq0q/hpR+wHi5C02hN9K9EUXN9bXj9vWEGfGTHMqBUWQPkWyftquJrfh2pqnkMmKVgLHkUce2QpN+m+Q9DbYTONwzjZ5ceHzLpn+ZbGPjiLcB4y9qQxC7VXVoQUA/+nu7jHT74po5kI1wa8KZXpEf1QRPkkFZ/HMwN69J6G/PwUpDvVfJvKzlk2bhsYrYTGuqRYcD6JPDAuecFjpTbjHM7FHIKchJSQA/q6rq2uH936rqP4a/lnGTM7ZvXDhtC5QMO93L+jru9Y7uRLjPQw1s0TCkERq8fe2OJl8WV1d3eE5oXTOUQItHR1/Vi+vR5ssuAhARZ4uLv5g07KmGimzX1jcqKZPhViZb+ozNdmwsLc3/0l8RCyxiSWS25DHL2BzTdJM35BKpZK5AXSTAAmQAAmQwFwmECZkyrh8FI0ESIAESIAEikcgPLGL1IaeXsF2yBhuUKGwDq91z3qSZihwGv56BwdvNJXcBQCCXxUmstbgJvVY7M8aEybb1NzlmLzenS+0LYLf2uqhp8mxdwCT1uiJIopJR03I2M/6sfsr2JmoL6tYtKgTE3chf4iQY1QeCWX5ihzfsnK2bN7cbabvzRVKRY8z0WeFCdTcMBfHTZjIeamKLEDYLhP57uDg4EbsYxf/c9BACdNXuWfPz8XkIyh3e4EiKvzrnNi5UMSEJ84KRJmcV08yCd2py1ScTi4Bxp4wgbAISV36DByAyXb8q/wljiS80SIOSmzU7W/hm2kitIUHRWYnZnrO1330E4eYyDND+c1kD5Qr/4Fyb+iJxmSk18H/HthMcxSuc89IpVJDyqPMgNm2j2vcTkm4/4OS5qYc2avMy7mF3qSyqrZ2WaT2NDGtC8egfX1HdYhTcNJmESiNY82aNQmN7HRRGR0D3hmp/zdyi1tbW+9RlT+J6L5xRfhEjMrxcVT5cJnen93V1dWpYleinfwQWee96Qjn3konegGuPeW3CMDL+ZA566lqdXKnJd1/4D/tJiinwfEPUmCcDf/D1OnjUqnUYdMu2AEyvH/NGhUvKRn9qezSSHbKyK+iuuInUCDnKwtFVjn1p4VXco9EPehNePrfTJ+C/FaFxDAe3APhrgr7o1a97sX+LtgsY3GcuYghK6zojoH4MarahHQdrHjTT4Yt+uz7THz4rNPW4B6zKrXq/WPH3NO0c8fWrXtcIvEVtMlLxslymaiel3DuZScsXTq0mGGcePSeQwRauzsw7vSvNJO88xrFXIC2fbZPxFeulbUZ98QImWFzaNWiR4hKuE5WZohi6uQ3oa1n+E3b7hFHHNGDMefPxKSvQKarcN7nLFIrEIteJEACJEACJDCHCLiyLguFIwESIAESIIEiEcAE1iJVeUNucrhBba+Q9NBTLLlh0+HevHlzDyb5giIhV/GnuHFdHnl96HTIUcw82ja1/V1Ew8S15P1MTjSvB1SSQ8G0WFVPE7Vl2Wm4vsTg4K+z/abPtX79+j2YBP0nJmjC04K5GVe4tH9Rrme5uaPKaJ2IfTNTLoOyA5O6L5F0+oHwHxsfholxKBuCkmG0zn5vqn/o7u7OffIMh80tE95oETv7Jur6w6jz7gKlizDptdqJXthc1zD0JHmBOPQqQwJmtgDKgSdBNAeLbsb+2d/fH15dH5wSRxq+wz20P/anepyZnoZrScWY3zzd8en0WWj7NaH4qtYu4n+H/SHl6Yb29v+IaXhzxpAb/sFUIv7x6NMn9QmYcGAZWhsYGPg3yvh9yJat8FJpSPf2Xwb/LJPW6GwzeSIaWgL97B4R+2hYZJQViY5hAiX63717dxX68Zcj+aFz3kTvvL+vLyxkgxdqxPyX8Z+rbG+IxT8C45HKoUjT9xff1dm5weLoIjX9KeRO52TtTGQlFNhvb2hoOC0nbMaczfX1DzGVvDEr+tuONvxmSrCazs5/qUlY7JH7RoXQFuqhTTtxpmQbL9/e3l71IktGw1UldqrxqHvDhg33q+rVo+6MLdqqPmFBMvngDL+D2h3Ys2eNiD1GVIeU0RgvfufQJUvGzp2QuHm7H31cT9jPss4VfLNUVpwiOFJhcZnaWpwXy0JykOVO3IuMfvrBSxTdJSq3hrAMG5mX12e4p223paVlV38cf9RUwoKZ/HxNlqjZpXsqF7xi7dryUvjmC0ufIhGI6xob/yTiXoX2W2gRQKVTOWdTXfvHipTfQScTxsNe7TEiulqyfwZn+MQhNtNvwsIvU/0PzvnwgEe2ACq4d9PwORPhjwRIgARIgATmC4Fw01O2ZaVgJEACJEACJFAsAv179oRvuS4ukN7dGzZt2lLAf7q8cI869Mrk7XkZqhyDSYC8ydS8eOXnEUvCfaKgWKpHmfrjMaFeqC7GDkmn06tx474SHtljFbPOjVu23Av/mTKGicQWdZL3GYAgkDcJSsWwW7YWE4/3m48+KSa5T0Mdifb2rqamptFPLqiL42Y191oUxiFskzf9bnt7+wa454Xp6Ojo6/fpb5joj1D+PQUKHZnIg038B5trG8IT5QWi0KvcCFQnEitVJVwTBPXX7s39dcuWLXtH5Qxt3ExyJg4tYWqnQDFzrMz3n5fzgEBhoRfSzb2Dg5mKldicfRth98NmmiaNbfT165n+s24/LICCJv9nJpa7GE1x3XoLFKHhabihcjU2Nq6E35NgjxzycPLRvYOD0/4Jm6G8Z8FfqUQcGBhoRB2cNJS+ySac37du3bp1rE9v7eq6HUri9qHwfX9VuNafJAMDzfu8pm3Pt3a3tljSvV1MfysmF6SiTgAAEABJREFUY8rfEQkwNtKToSS8HO3tISN+M7sxfTYEyHr6H+57vJcwZsiVH0HTY9aJpNFR3YTc8hTUaAcPSHspy3E2KvhQyDxkzGzXoEjWQuGWzvYvoV0UeoPYqV710eFNN0MHH+SfiVuDJIIiX8VsN9rcJ4KCDX5jJkaIivgxj307yX27pduLvH8g+uMgY2XIRdW+he1Ymzv88MPbIfv18MsyGAc8dEUqdWKWZ4kc4HO4t8SC0eTDdaRqwYKPAt37Rv2yt7pI1D65qaPjWdn+U3eZtw1iivNh6mnwyNIRWLduXbqtq+2PzuStYjI2Js3IsUJU39xY3/DpDL8Z2927d2+jU3uQiCWyhTBr6ej4U7bf9Loq0mnMFdi/CuXqTHm/VggM/UiABEiABOYsAdxXlG3ZKBgJkAAJkAAJFI0AFJdPwuRP7kTUVost6ymWomU4iYSgPAmvnh57tWfGoUkXWd3KmprRV9ZmBJX3bmtr678xFfjnwlLqyVDwDz2lUzhcoHi2kzAxm6doM9Ucpdw4KZTWOyjOC7YbKAsejEnXI0qb/UGnbskFyQ2Q9WrJnwh8sgzGT0cO0eolSxZqFL0JSs9FcGN+V/5QYekwiQ7n7DcqLoyDVQ7wC5O0femB88Hqa4iaq9SEF4zqg8zZ65uamjARJiFdeNKUKQHM/elLRmVzKi2RxP8ZdY9u1UneWwCgIDzVpS0oEedtHTfW1p6sKkMKExPZEYv8IXPxhOCHfvoP2ORe08JbXU5uaGjI/E4sos1Os6Gzsx0q2Z+AQe6TemqmH2hubq5MpVJVLo4fjxI+FhZz5PIfaF6+m8trKIx/gUDJrIvtbWOJq26USDIXrQwHqX15eCfj38vJseqp8Cn5Oa+mEfLJMhhLbRL1F4hKGCfmKVjV5NE4365oqqsLStq847MSO4BDFU1XMHI7QLxCwdD8h8VwQamSzAnf6SLdnOM37U4o0MPYMfuNHZBCVY4AtOOwW/L6RR4TNlCsOdT56n0HaHjiP7dPFXXyBcQx2CyjXp5ZoRre6HTAMU7WgTmOFfX1x6n4J8L7EFhRlV/1ef+/sJ9pnbgeUctbTO29TsdbX9Bw3aNFNIy/BGO1tHfuZ5LxCwsWvDmcQxreBJERIuJN9i1oywoprgP5HOHNjy0ACKmvX79+YMDscyIWPqmQ+4aKEEVwRn6hOZVau1YkR8kqk/+Z7kI95bWXySfEI0pIIK44ZMHvkf570b9vxzavvlTs1c11qY/P9CcinHfNJhr6T4i5z3jTGXv6f1SKDZs23YO+4K9w5103ReXQ5vr6MJZHMA0JkAAJkAAJzH0CrnyLSMlIgARIgARIoDgEwkQ8LniniGqUk+IeFQ031zne0+uEMuBeMWlBroOwWcZMFg8mk6NPZGeFlb0jkq8WkhFlOjbyfvhpyAIRli1bVq1OGjDReERuMOanCyrec+OV0t3W1nYfZhu7kEehyTqtSiSmY8IT2U/dhNfHWhz/3ETyFmnA7z21tbVLe6sXPVxMXjqSy52YNPweJlTyJnhHwmfdBm2pBgq6sSfs9lcAnKN7++L+88TsWsQrVO/wlqdbOn1RY2NjmHTP7WtCOG0ZEKipqTkME+rnjIiy17z9o2LRortG3GObRGXld+DYBZtpFkNx+PDj6uuXZnrOp31VN7Z4QkV6Emo35Ja/vb19K/qRH8MfG/yPGXtQFEt4ZTkOHfOctTvJhVU/w9jilyhAP+w+o7JGBuMXJ8ygwNPwqtnFCAxxrunt7d2EfZqCBErjiXMeYwkbfYq2D8qTO9BGw1PpWRliAPZdMd2d5alypFN9dFNTU6kXYqqqFFwcE95O4J2GBQx5ysshWS18XiK6BNeekw7mdeEq0gsZ7hlKc5J/tzc2rhaV8Mp6JLPvYDh6cd3MenJ9X+j07fV7vx659cDm9EnwcXLEypqaB2CvbEzFQMWiTGHQZmPX35+nyEqLfF5NOiT3p3KKOnf60qVLsxTOudH2516zZk0SsB5hoqePxLvfRL7S3d2dV5+WsAFVzfs0FMbK4471R9I86E1DQ8PRqhI+eXDYcGL2lyiK8pgk/eB6tMXbEQfFwP+oMTkLadSNOqd729XVtQOa/c8i3/+DzX/qW2Ux7pu+31Vff0a4n0UcmjlEwMVxWDSFrnJfodavX7/bEu7rpvoh+IZF59ltVqTCVF65p6rq4pXLlh3UHIFXjZHHVEyEQ1M4sBY2y6hqkDnLbwYcaTUNn+u7t1DeptOyOKlQ1vQjARIgARIggWkngDmLac9zYhkyFgmQAAmQAAkUiUAcx6swMRkmobJusJF8nzjLVfDAe/oN7uzXwxZSLB4eicxKZZM5V/AJAFVZpuYWjUf5kGRyqajmTSiE+KjAwk9gh8BptOZ1s5h052Vp5lCPK/P8y9Cj8pBDNqL9fwWi7YAdM6ifhqSLznVqo98m7ReVmyoXLsxT9I0dNDt3KisqKjDvOjHhwyIASSYuU5NfYxIZ8+75x6nosySOL1hRXx/agObHoM9ME6h0iRehPS8dksNkM/ZvwWRrXt87tEhG5EdD8TL+UP+PHlRdBa95dx8FJQm46dkoezAx+sCWtOrfgyPPRi4oM7K5mi038Q9NpVKH5sWfhR7DbcTCq6aDchFd/1ghDjGzt3nTZ8MzPD2OLsP+4mP9U+Zr58dic2eYQIn+k1H0clEdHXNsNS/5T/8j787Ozv95sV9gN9t4ebgO+PCUY2n7dDWcX9lZj7ra29uv907fhPb0z1G/7K2dJd5fAGVi+BwAho3ZoRNymfUjXp5yF34HNnEcXr9enRsR8u7ANXHGF71Aad2L/qoL8uVfu00WeedGlMeIUQbGVw5mPZ3qxd13fzqdNVYLYnZ0dNxnap8J+7lWRV+0qGJRA/wVdtJmx9YdKTN9Kg4cfvpf9KdRHN8Bd57C0Dm3B/1d/v2Uk0bEL6lR79dg3Pqw0UzMyTcxtusbdY9uN3Z343qv4Yng7DcpqBwSmb1iNN5MbMMbZSKVS1BRP8HFInsR0rBAR6npZ3Rw8Kyampq882w4Cv9nIwGNouVr1qzJuxcJi81jtS+pySfQd4W3blhO+Q5R0Vf4RMW59fX1U17A5FSntLB75cqVh6tqE2SqgM0yuH9syfKYIYdpHB7yyL9XhzwYB6zEhoYESIAESIAE5gUBV66lpFwkQAIkQAIkUCwCzvtwg1pZrPRKkY46+Z+K5E2q4aZ/IXxnpbIEkxfhe7qFniarjNWHCcWC45BBH4WnGQp+IsB7v7EU/CedprP7RCV7ElHwQyXCTPmJK6QwbWZI6Zl2N6poeF13Vr6YcHodPNbCBtOpsf4I8QtNSobweWOHXsdckXgDmAXl5mChgiPs2ZgIP++4+vpjCoXTb+YIrF69Ojw19fIRCTCZap2SSASFwIhXzsZceAtAVj3joGO9yOmNjY2hD8s5YI47vX+WqIb+ORQ0PKn4fx0dHXmKlhCI/v9GXL+yP62gmjDVh0LZsjrEmQu2cuHCv6rIOrSLwGO0SKqiq/D3BniEscf92P9/1QO7W+GmGYdAKbyXLl26EHXx7JG0cepKh09o3ptvRsLRvO0b2M8650VlhTl5WHNz84ye8+3t7TeoWGhTt0DGPIPr9tkuji9srK0NiwA0L0IpPUzrkXyeIgh+ZWOgzA6KoLwFADh3j0DDKKvrtZkdkQlOxe8dZ/GQObPwtpWwuCHzEHS/cqI4/6RUKhX6IJnMDwrJpETx8WDzqHActj2xyf9b1txc8MneOI53Q8aeEDfHHh2uuzl+RXMi7UViegrkaxpJdCuuMTdjvJp9Do8ERrHcht3/wmYaiC7PgkJz9NqWGTZt+xs7Ou40H12h6v4fMs1d7KyiUm+iH6jUxFNn+tXvkI+mSAQ8zvX77ruv4P0wxlc7B8R/QUW+BJu3AMhEjjCVVyREXlFXV3f4VERyquFefdKH+t7eQyF7zaQPnMYDLJHYhfNmW6EsTWxFIX/6kQAJkAAJkMBcJFBwoFEGBaUIJEACJEACJFA8AqpQoNvUnogqnhT7TUlVwwKA/IlJlYWxCuTf7+HlGmiYVA1PRubJ5zQ6pqampuCkpLr4EPFS8GkscMp7xajMwA8TMUHpFewM5F68LKsWV3V68X8Qs+xXJKpUD+VimhaT/+6N+28ccvNPWlpauiO194BLePV3YSIqzx/wcn5TU9PRhSPQdyYI9O/ZczLO3ROH8jbdg+3fhxZ1YKeQqYj7/456Dk88ZgU7kzNlQOZV3S5dOqRIPUvERvoG2ZlW+20WmHzHNbleaho+kfHwZcuWzYqFUrny57qhaBrwPv4O2lV41exYsKkl4FgMiyYk4Tp48/pt2+b9IqrAYxxbEu8FCxY8AnUz/DS16V41+TMU6Z3jZTYQx39G/FBfOVEM5/xAwTcT5UQsqbO1s/NmVTkf1+yCnwMw0aeoiy5bUVcXnvwuqSxZiZscbSLJLL8yczjnN0OkvHE2/MrPmGYqpzDWdLkK4TGZq/v7oZS3sHBlzG/fjr3Ke19wQe2+OPl727dvPxId1zloa0MLEXDe3CiR3LFu3bqC/NLp9IAU+ARASLmvry8sDgm7Rbf99/enxMkjkfBw21P5k5mBB6SHZ65JLK5ej5BwTe/PDIMSdXk8MPD4TL+Z2G/d1PpvH+uHIeN1yH8vbKZBNchKUXlfb3U1FwFkkpnD+11dXTucT18DhfW3UczcNgEvWSKqL0k695xUKlXw3jlEKrpVrVTRhUVPt4gJou+7H+dSoYVJouKGx7LCHwmQAAmQAAnMfQKuPItIqUiABEiABEigiAQsPLGow5NDRUy2qEl5vxmTpwUn1oqaz/QmZk6l4ES7qi1avHhxwUUZ4FANO6NP2h0Ikw5NdGpZLEY4kKz7Cw/KK/HRX8Rp7hNRw4ep7UFd3DL0+vthH/6DwIbOzk4f6QcxaTyeArQSTF8jg+nLV6dSZfVkIcSfv8YkvNliuPxq96rT3w87Cv/3JZN71MkPc0NxTpygCb8Gv/K+ruQKfhDuQ6qrw+KJ8Br0oX4bE7+34TTY75NjyXjwh5h8zX5qDX2/mJ5WVVVV1k+OTQbV4Ucf/U8oZG/GMQWfOlWVf0SDg+Xx9hoIWZ6mNFK52F6IlIfarIS39jj5FdzjmqVLl97vTf6vQISHqOqDV69eXVEgbFq9KhYsuFnFXaYid0rh35O8uCtW1dZOWvFbOLm54Wuqu1ESgy17o2IPGBPSZI95y16kORYocsfWrb3mo5/CawNsrlmVEPfUXM8DuCNndpKKnhnimUmPqf0aivWC4/kQJ5w35qWgok3S6XE/bRGOnapdu3ZtwqtfDa348AIfkQGk9Yd0On0ftgUNxry7vWjoq8MigX1xzBaKyXOam5sr93nOzF5bd9u/zNxVyP02XFdy7wsd+rEHepP37K6ufuqyObKQDmWl2Q+B8PkKiyK0CfsyohV6W+BK+L8TF7rnrFq1alrun2MfLR3Rig8AABAASURBVEL7XIJ8y9bgmo37dAv9ftnKSMFIgARIgARIYDoIuOnIZNJ58AASIAESIAESKCIBbz48mRSexitiqkxqIgRUJFv5M5GD9hMHN/NlMdmAydH7ULb8TwDsR/ZyDarqu/+/Zjqecmq3czLu65LLtUzTIJc/4ogj/i7eXWoqvxknPyiK9IV9Xt6WSqWqxokz5g2FqFcVTFaNeXGniASaamqaRfSxMvzzYtoqiUTBV2kPRxHp6Ojox3n+R7izlQUi1eLl6du3by/rp58gd9EMlDtPxmTv6CuSgxLt2gMlfufmzdtNNV+ZqvJo9T58BmBO3IvefvvtUPy734FHH2yugXJO2jdu2VJYOZYbe766S1Du5rq60MYehaRDOzO0364Fvb1/gXtcg7pMi7lfiknu2KXKizxpoGdgxt/IBCXmwN50/8/RiV2O/qnwIgCVc9Iu+ujKmprl4xaWAWVLIPbSMCacivcq+Uq/sQjiq22gVVTCq+P3+Y7sofG/Ggr6CV+rVi9ZUq2mTxOVI0MSGJfcijHvn3A9LNS/hSiC82ZQnGQ9VT8UgD91LpyH2Cuu6ezsPDJSC5+qGpIT5/dGlPUf3d3d48oZJIgqIlzTLfuTCaoJhJ0gg4OjiwngnDnTtqntbyL2Plw/b4cU6Hrwv8+gmPIg9fKuqkTiEfCG3hf/NCUhAMX7YlTAYSVJfBKJtrW1dSW8/5CpfKrgYSYrzOQ9cV/fc2pqakr/dLtKlYnO+PWwIAt6kgAJkAAJkAAJZBEIg8csj3JwUAYSIAESIAESKCYBddqOC17Biali5lOKtDC5u9d5G/fVn6XIczrSRLl6d+7ciTmVyeWGA/ZNik7u0KLGjpPJQWgToPQparIzklh4LbWJbIDNVXhg/lcGEs79b0YEK/NMw4T34UsOvxV9yxWYkLuhoLgq1Zg8f7nz8p4DLQJoaWkZ8BZ3FEyHngdNQBOJs9Ggh76RGvofFbsezHcdIGHri+NNOO5PefFUnmxmZdEf5clWZI/GxsbwdNnDRYdf96om/6tYVL3fJ6nHRLD4u2P7+3ZCPaxduXLl0Oul93nP3r0okn+iDy10Tdg18vQuLl+zt3yllrwU6Xtx4Zwf/VTHIM77P92xdWv49Mf+sjNLWOFzXvSpVjEQzgUktb8kSh8W3srTNzj4Yy92GXIrtIAvCf+nexd9fGYXAVgCCuAZf6oaLGaVcSqj7VZMZHdkcs/+CvCf7u6dcSx/QNxsxTYOgt+qQ6qrX4LdCZn+qsUpUXnOSOT7IMC6ikWL7hpxj7uBQroHgXkLY3GyDCvoEVhMgwZ+DBSeZ4ymaepu1XS6G24UGf/jGFz3t5jqzWKW9WQwrmvHmHfPHOew6faOWzs7b/Uqr0MZ/1MgczQRPV4lurixtvEhIoKhKP5pik4gjqJFTnVx0ROeQoIbNm3akhgY+ICIXVnocBVpMNFLKxOJ5yK8pAtDIud3q+p++yXIULYG9/BZ53/ZCkrBSIAESIAESKAIBMpxoFiEYjEJEiABEiABEthHADfEvbjRy598NzlEVEvyasp9uR/03m6X0DCpdtAJlVMCJtKBCeyCTztjomWPUyn4Ck/UZUU5lEMHBw8RUViZGz+TnWBbqD76j6mraxP+ChIIiwAOPfLIm5zX8EROISUMsMoSVXmD83LeARYB4LSQ/T65VlAIeh6QQHhNrnk5GxGrYKHPkD1RpD8J+weyRx999DbE+SVsrjkkafpseM75+ymL7dGi0oiyKmzg99P169dPaPK0Io7/gYZ9czguy5qcM7hncM48nbysvv4/gJO/AMAkNqe5r3HOQkGHFB1BOOeR6JNhF8EG0+cT7qth50A2iqKdaO//r0C8Q0X1nObm5rIYh2AMtdclkz9S08shaytsrqmCovPs2CU+OoOfAzhMo6i8P0WgUK4nEnmK81yY0+pWOX40P/QrfebsQAuBvUTyTzXJv1apROblvRN+NbhLv1VEDpPh33/VyfXo7weGneP/m7fduDjkLbDxXsKimfEPnEJIeMI5bfZYURldhNev3m7c2N199wSS82r2K1HdnhnXVBao2ikr6urCtS4zqCj7KnZ4JLZgEonFHR0dd6iPnmEmd+YeZ2oJ3NueKuo/21xXdyzC0VTwT1NUAgkDaZGyYbtxy5Z7NZm8UkV/JIV/y3AeXt1QV/f8wsFF8jXD/Urhfgnn/EOLlEvJkkG/tr5kiTNhEiABEiABEigzAmU4YVVmhCgOCZAACZDArCdgFm5QNX8BgEqlT+vo5HCZltN2+TieWwsATPZKrEHZbIWgm/f3I2BnwbBYTi3kP91+kA+To3Z4fr5oZ2a35vuXt4+q3wwJ85ijnLZu3bo5qbxCv3BkOp2ezGQsEOWbsAigpav9h5jcvRShhZ7gV/iHRQAviWJ5GvZppplAVVXVIzB924RsHayI6a7Y7IjmVOr0A9n7tm9/BJQFC8Vk09CxGX9mEr4vHuo3w3du7aZSqcOc2ONQqjFlvTnZcCBuo+Hpioo1TrQdx+eauijhH4n0q3IDZqN7pJ9ElzkbpZ9pmYuff1UyuRbnfC1SHjo/1aTbeb9stF3ubyvp9KniJTy1Hhb/IIkMY/LcKIrKYgFAkKqlpaUf159videvwV1o4WQVOJwTa+Ijx9XXPwBxSmLM2W70k/njbNFF6GtHPx1SkrwPNlG0jTgZx+U2zknmlOuAfQuUxXfHJr9CxM6cYwVtoCbu63u1HODX0NBQL6KvlOFfr0Cp3tLRMbExbSR9yKdv+NB9/1BSF73+k8nkYtRbGE+5kBOuxVtM5VCc14+CPeB1XRVHq+QualCvsiI2N/ZWgZB20azqUercZO85fWt3a4umozNQxrxFAKoSwZ5s4r7fvHz52DVa+CstAdV/lzaD/aeOfn+bDbq3oxX/dpyYhzp1X29MpUq7CEAwMi4ggIosLeBdXl5m95aXQJSGBEiABEiABEpHYGjAXLrkp5AyDyEBEiABEiCBYhOIoo1IMm9SCn5Hu8iHJ1Nm/HpoqidDnirYHKO7fBTN1ptU6EQ1TMDnlEk602aFJqqH4yWTISzryZzhABGnkhJsYGfUYIJVIUCw2GSZdL/3+ZOvWVHoKA8CemQUxwuLJIu1dHZ+W7xcgkYRlJ1oInkpN4mTS1bU1z9zzZo1uZP7eZHpUTQCTtM+PKk/9kplUWvGZPofYddNyIp+RlTy+zIndY319a8tmqRlmJCqHo853uZM0TDp/PEJcTNZZ95+DQVQWCiRmcTwvunTkf6hww7+z1sCxS94pKZPU5GxJ89NZfWE2yzaLc73z0OsJbDZRrVmsK8v9CfZ/kVxaaKmpmYqSjzrt8GPonxB5rxP+UC0ClN79qDJpaX6HEDk3EYwyx9nmy5SL/kcIdR0G8ixDG0iyskX12rbvKGzM1y3c4JmxtlYV/eonJx3SBTlLUDLiTPsjORWJ/o7ODxsplEzfd3KlSuPyvTM2dfIy3nwAyb8i9zpE+4H2AMj/B/ImN2DA/PuVyBPw4EOnWQ4ymLhXuD00eNUpQH2asO5O0H7R6guV4weP7qF/A/QSNauXLZsf5xGo0/btnVLa7d5fS5kDm84sJyMVVQeaFHyNw1DCzjgyokw6sQ9VPhEQm7bGA0um62KxIWEUdOFzc3NYXFWoeCS+FlaqsRrdWbikK9QP5sZZcL7TsavL9nPD21iUxzpmxHlV2KQEjs5xqHP+9jKhobwNH5uv5cTdfLORBxvBYe8RSlDKak+uBzuc3CPd6SIGxsHDMk28hep3j6yyw0JkAAJkAAJzHkCGG+UVxkpDQmQAAmQwNwnYGZFvxHdH7W+vr7watSCr8/ELMoxmEwoeHO4vzSLHWZewuSCZqYL2WJM9nS1t7fPWoVybNaYWaahfdU2TWre0+ZDYfhD+9iG6ZAwSQUE8MgwXqW+qaYmP82MONO0G5RWwWZnZ3Lnpk2btmR70jVfCLRu6viaiF2O8obXCee1X/iv8qKX7Lj33ieUw+QY5JnzZujVuGonoaDDC6xsaGJ5K9yTtTsKTrKavmKu1mUoV5T2p4npavAaMioSFmdNll34TmzeNRhK2Seo92HxG5IdSp5/85BAsYsMhceDMIY4HumOKooGsD/ZNhuUGz04rsBnHfRlq1evrkBYsU1U6dwxU0m0u7u7d8CnL0Ef9SUcX0g5VWGi56Rd4iXLly+HUgSEEDHTpKMohm9fpt9E9y2O16OfCG92yj5E7ShTXRX6kuyA6Xd5kzoTyV18t9NMy+0zR8PXqn2IQhucUL10dHSEtwD8Rkw6JOcHBfkyPzDwKng72DxTX1+fwvh7dLHWXqRxA+4/bsuLOI6HqgKx+LxglbCopWCeeXEn4IG2lHCmLxmLahre3rAT7kmf4zgmsMUmw5g9ME4mT8nwKYddq15cfac4eT3qJSxWKcT5OI3tZ001TU3jCqwWGOUfO+4BMxPgnIYy5mWO8/cYtNH8e6+8mMXz8OaPNLWsRUyQYVuxckD/c+TevXunNC+C83ODU3mvqPs15MnvI1SWxt6+2ZxKnVbsa9YxK1bch3vysDApRt45xnTHtm2PzvGcfqdqFerukNyMzWTPXR0TfLNJ7sF0kwAJkAAJkMAsJFC0gXiRys5kSIAESIAE5gEBNZtWhXv4TiqmpDYAbd5NKrQODel0evzJEhw0LcbkwchndLIau0NmG25S7xjam4V/q1atWoCBxqp80f36wcHBcSdP2tra7kN9FVy0oWIV6pIPz09zen28uTCBnjUhNCJBePJqZJeb+UigpbPzK2bycTEJyqNCCB6oom+8b/v2NWvXrk0UikC/4hHwEl7nq/UZKd6m5t81WYv6/JCo/isjnaFdVVmz8957y01ZMCTbwf7t2LEjZU5PFpUFIS0T6THRKybLzlTeA37fRhp5E9Rq+uK1IlOa/EZ6NLOfQLFL4OJYguJhbKGgmqybbJsN8U3sg2byd8n54Zw/bWDPnjU53jPuDIsA+n18kZh8UUTCm5SwyTAqR6roOyqj5KuOXb78CIQo7JiJ43iXTFEZ3u/9elEJT3/bWIIjOxi3pe7fvn2mx9kRFGVBhtwFANtErazG2RpFx42gG9qgvQ0kBwf3DDkm8GfOrkeZbkLULOU2KmaBeXn2Kmj6EZZrEknTt6AOFw8FmG7xkf5waH+Cfxjvh4UnOwtEd8iyaK8E333PPUucyXPG8lHbKGJXhXN2slZMbhhLZ2xHm9T0oTU1NWFh9pjvTO+sX79+ADexv4LM5+PEDfe0eYp8tJUHShRftqKubqz/m2m5p5K/iS+4AEDNFmpfXykWX40vpmoleI+1BVwT9mh/8q7xD5hciIpPVVVV5fZLE04Eiux/mNdLVCV8DiB3ERZEl2a0mY8P3L/3Mc0F3p6QHhzMG5dNJPN169alndfw+bhtBeIjXxc+HVUgaPq8Ytyrq5ewACknU/1VjgedJEACJEACJDCnCWCcXk7loywFa9oxAAAQAElEQVQkQAIkQALzgoBz0z8xoboObMNTItjsMyba5GIJk20zdk0MSkBVC6+XTuyTTDAPJ/9T9RN++kbK7Jfu7T0BhRhSHGWIdp+Y/gcT1fmT0xmRxMlGHFvgzQdagYmhMLmfGXta98NTFE59UCjmLgAYUCfXTaswzKwsCQz49DUm8hlMFIYJ8UIyPhlhF3Z3dJyMwBnre5D3nDZQch3pVE4Rk6DsCmUdEPHvaunq+uZkbezkk1Bk/0DMdoeEMq2ae8OaufdZB2dpe7CYhDY6VFwV+4Umoy9Oll1bR8dXoUz6PBL5B2yuOaO7tjb0p7n+dM8LAsUtZFNT01FQfoZFgqMKx0FxctFk22yIr8nkp5HW98ykkPL1jcWVvDipYWzV2+/TF4vXzyDF/OuP2lE4j88diJKvqqurOwxximJCvugb/woLHWVOkqYr47SFcXZOwPQ5m5cvf4A5ORw5Kuyo8WrSCYH/NupRFlvvj86Sw+y+DZN4s1RHR8fdqP9fmEh4k1ZmUioqDbHq8+CZdb/R2NjYgOvb0+GvsIO4Tt4SRdGk7j/iKNqjontxfI4xV+lcuMfJ8Z+aE/k8zdCOR46G8lKv64/jj4VzdrIW16X3Ip0B2ExTDRaProqiYzM9y2Efddt3WDzwMxH7gJiuh0y5iwDCePLpptGlK1OpspMf8k7UhEXg+XFVUppMHiXT90uIs+XIbuycVJGNAxUDafiVjWnb1PYXCBMWrIVF6LmLABz6guNx7l/qBwcfl0qlqhB3zPR7P7bYAvG8mU24bC6SDrTFFsn/hXb4uGXLli3ID5o2H6fql6C+jsnNUZ1NanFT7vF0kwAJkAAJkMBsIxAuzOUjMyUhARIgARIggRIRUEv/EpMl9+cmjxvDwzWSExsaGnKVublRS+bu6upqENXwVoTM63K/mPyrN53+b8kyLnHC6twTCmTxdxH/b/hjzhX/45ko+g/KX2gCKCmiD6uvr2+QGfqld+1aYuLy80d9YdbkzzMkFrMtIwJBGeKdXIGJtKvQjsMr0wtJd6Z4e9+xqVRdoUD6HTyBwUTioSYaFiINP2Fu8p/Wrq7wZOSkEw8T7+igb0FfHZ68yzrexB67c+fOAm87yYo2qxxQDh7qnJ0iKqOKm0ET+UlNTU0BBc+BixZFUTsUqdepKbrJjPgqh3uNXp3hw905QGAwihLo+4bPu/2Vp8hhOuBPRL4PGk1WTf5esWDBlBS8LS0t/Rgj/l1VCpzzehbGjWV5zofrTxzZZTjfrgaL/OuP6lEo17uSpm9YunTpwlFWB7s1iX4qqgN56ajVqtMTTihiXnl5HMBDo8rQLhbnRAuLuW7u7Oz8X47/jDpRb6mDFSCqrvg92n5QCubWx6FI/4yg8M/MQ2N7LtrE6H1Qj4/cF0P7z4xzoP2K/v49Jr7A9UFdXKQ3vw09wWyS8fp/60aet4Q2fyD5CoW3t7ffhnPk1twwXOse4kUeUo4L+27fsmXvgr6+n6C+PgzZwz0iRM0qQRXkfxqYn99cV/fArJBZ4kiq4l6xoLBL07HmnscFIxbDc+XKlYehTxsdAw0laSr/XbRo0eCQo4z+Wjo6/hw5+YCK/h5i5Z73EdrEGjV5b0LkYQgfuzZv3rx57BqhIv1OXaEn+nFIvtk7ONii4u5AO8y7p1e1xsrKypNlhn7o4w5B3a1EfWVf40y2pM3+NENiMVsSIAESIAESmBECmMeakXwLZkpPEiABEiABEigVgZZNm1rF7PqC6Zuc5rxfXTBsOjy9fxSyGX1CFbtDZrs4+fHQ5wuGnLPvz7w8NUfqPkw83pKort6Y45/nbG1t3YJJ9/D00Y6cQBWVGsxcnJPjP21OH0V1KnZSbobq5MtBSZjrT/f8JBDawt6Bvk+I6odAoOCEmqmekfZ6+cqamuWIQ1NEAuEpJzN9qIllvHFGv3owWQx4/09MdN6ONLInV6HEloH0c+E/Z0yFagPKuu9tK2YbJB39O7z2dSqFhDJplzP9M+pj7Gmz0XRU5MV1dXWHj7q5nf0EMKY6UlQOqKgpZknXLFu2wKudinybR9OF0uPb69evz1NOjIYfaNsfx+Gc/yvOhew0zBZJ2r/wQMfPVHi4/riKxNUo/1Viem+eHCpH4vrzjkWV1S/KC5uix57+PX8Ukw0FDq9EvTzq/gULxuqlQJySenmLg9Irq48Bm+0+4X5e0oynlvgxGYeFcfOkFyhs3LjxXlP7PtLJHXuE+b9jXRyPLdAdWshi/mngMfy0rsm6I444YtKLWe/cvDm8/r/Q270c7r9qIMtBGxscXAM5HzKSkBfVjS6ZzFPgj4RPbOPkY7kRcU06XE0fvXPnzsy6yI02Y+47tm7ds6B/74+d2gchRHgdPbBgb8ygfxJ9uqh751D9jvnPjp070YGhL8lbBG4mdaJSF96cNx0l8X19R4uXrDcpqOgtyDt7DAiPcjB3dXTcahZfDFnCmwA8tvuMSiSqD/Ve3tlcX/9gEcwy4C/HDGgkO2WCv+7u7h7zFhYa3Z1/iC5ysT0z3396fHRgYImKjPYVY5niRPnBUUcdlX9NHIvBHRIgARIgARKYewTCDUC5lIpykAAJkAAJkEBJCeCm9lPjZBAmJR87EwqI8Dp53KCuhVxHwo4YTWPi46/m3B9HPGbdprGu7lGiMvYUXigAbrrvFPF/2LBhw/3BfQAbi/c/RZxCk8mLVfQJM6E0DU8DYdI8PPWXNSFkZi02EJXjRDIQ0swUga2YpI3VvoQJsg9BhtyJeHhJBSbpn+Nd8urm5cuLMkEeEqUVcWm3QkUeDjuk1FCTHifxLw6GTVdX1w4RvQn981bJ/lWq6hmYaF+a7T07XeEpS68aJoiDHSqEiv7MJ/09Q44p/kWS/req3Jh3uMqyCtVn5PnTY9YS8N6Hp+6qDlCAogb3VFY2Y3LjkUi0GhY6R/mfig9PQ8bBPRUbFBw47mbYLbD7jGrknJ41E+PGfULsfy8suhn+HI1dBRh5Cg+ci0eIyvnN9Q2v2n9KEwsN1zsR/aoU+KH/eKiaPaKmpmaobgpEKZnXqtraZeJ0DTJYBDtqBtBW/uic+9eoR7lsVXVFhiz9JtqT4Z74bhT9zkRuQ92ncw5aYqKPq68ffpNWePpfhvPUEM+bfvb222+fyhPOMa6NvWq4hwkJ7bNI12UtvtgXNMk909fgiErYYHZBIXwr2vmkF0iEg0dt5Z49gVOBew17nPbHGQsIR48oj21YBLBncPAn4H0huHdCKoPNNIfA4xxn9opUKnVMZsBs2PdOfpErp6osjJw9CHW+ODesFG7c7y0VlczPl9ynan9dv379YCnyK0aarV1dt4uP3o028dsC6WGoJY/HOX5xY01jeDsEusECsSbjZekwpgtv9ss9qtJUHt3Y2Hh8bsA0uJ25ipSYPiIzL/QX/xNz30b/ltsnZkbjPgmQAAmQAAnMOQIHf8EvGhImRAIkQAIkQAIlJpBI3CImvy6QS4WIPiey6EEiMq3Xxt7e3oepSVCyJJH3iLFeE//Ftra2Qk/SjMQp740Tdx4kzCiT9KGc1+/p778F/hMyNY2NG3CzHl7Td3/OAZGYnBJH0fNy/Evu3L59+3LkfTYyyprExiTHhw57wGF3w59m1hCwxaI6OpFcMqk7OjruG7D4a/tZBJA0tbO9q3gvlBGhbUPJXDJxZixhTEQfhvKhr50eEZyz40Ql9K3DGar93lVXF1qEMRw+wf/Y2fXmJPcpdkUfkMJE+5kTTKaso9leO9qZngUhR/u5+7zaTWjLu+A3ZbNh06at6NPD05r59TCs2Jly2jxwNhIorszqfVCcjr1yGIqa3/V5f1DKwSChj3Qd+q/wqu3gHLWKnfpK1bI+57u7u3dUxINfMtGrxGQ7ZM41dSZ2QVNdKihWc8Mm7R6U+Fti2lLgwMXi5flVzk27QnUwik43keMg077xvcnWtMqVUCT2w7/czOJiCDR8D2FfFtU9OelFcD8CA/THQDm3AkrVx8B9CGww10WVUeijw/6kLfr3u71Y9nXCLPLms16jPumEccBxDQ31onIGdkfNVqcWlJxTXuATElq/bdseFf1h2M+y4dNsCQmMDs3yPwgH2uFhYeH3QSSRdWh4S1za2U8xAHkrAvKvqyKHickr0fBft3LlyqNkFv3A6seFxEUbOz2KoqWFworpFz5ZoqonSubnK0z/6gdcWAwG8YqZW3HTat3U+m8n/g1g9ZsCKVcrziN1/sqmmqZGhCvslE1rd3eHDJ+Hue0P2chKTcevDotKp5zBFA6sqak5DOV7iojltvmvJRck70SSZV1/kI+GBEiABEiABIpKAGPBoqY39cR4JAmQAAmQAAmUmECY6FPx78TNfPjuZ25uTZhIemVTU1PuzWJuvKK5ww2xi/3ZuAtdmZkoJmN/7SoqwqRWpves2ceE4uMxSReewtsns8q/MBn/9eEnxPZ5728vvGp60OIvIk4XbLZROUJEn9lUX5+1ul9K+AuvnFSvx2MyLUyWZub0K5dI/Ob2qT0xlZkO96eRgJkeNfKUaqlztaCEkWT0ZRH9pIjcD5trKtXZC83LhQjInjyHxxwxx4D3qEK5pEUKT+KbDn1a5ejRjLzI9zZs2NA76p7qFkrw0B+tw/G5C7SOQl/+DEw8HlQZMZG/CGnPqNFk+ihcJ/f1cyp/kigKn24BxoMSLTZzt5tKmIDNSgh+q1BvT8jypGNuEyhi6dB2lkKLsRbtaOxJY5yPv168eHGh8d6kcm5vb99kZkEpmt03mx7qTZ97sOf8pISZfGS7c/PmnrT4a3BOf9xMCj1NXisq70uIO+hFAOEtKeh7LyokJrRBp5pGT169ZMm09XEYZy9RszPRNmpzZPo0+vLQp+V4z6wTneAJkCABO2p2Q5FXaEHFaPh+ty6Z/B3q/KYCkY420zNsMH4NzpPwRqvheUHzF4R7pQLxJ+Rl5gZQz9kKecVPHMbsE0pi3EgDsYTPig2d37hOptVkQ8XCheGTPOMeM8EAk9h9DenlLpRw3suTdUCXTDCdA0dTOWZgYKDqwBEnHgPtuO/Qo4+4zpl7Ie5PCo0vj0TZ3hH3D75eVIu2mGHiEk4tZjqdvgPlyfsMAFJbgxPk2HBPhv2Smf6qKpwjgvtZRXbD2aBv+78BN5Cr6B4OLLP/u7q62jQdvQoMCz34UCkqjzUXfxnXzrFx8hSLkNZk8hs4NpyL2ee+yAJRfZwfHHw8wqfLaFUUpVDu52dmiH7uDszz/BD3AQc9JshMl/skQAIkQAIkMBsIuHIRknKQAAmQAAmQwHQQOHTJko3m9NMF8opE5cWSTj+nmE9nFMhnzEsH4kdjWiwoPPYpjEzu60+nX3cwE3BjGczAztKlSxdqOr4IN9qHZWS/Vbx+saWz8+8ZfhPa3bRpU5uqfAaRcye1MJ8rp4rqS1cuWzYtizagBFgiau8QlaEJSMgUTJf3+vHW1tbwREhw084WAirOj/VmewAAEABJREFUJBHakUzDz9ra2u4LnwMQs2uRX6Hvhx4qKo8RlTqECyav+iyWQvGGgmfbH5QwEZRo08Ib+TSY6GlgNHSvYyb/0jjxT7iL8dpPb6o/QkFynyzG3KI0VziXvfgJmU7GeJMHTyZ+seOGPtyrPs00LLIaTt1Ebunr69s87Dq4/7ZNbbdrrLchlexX6JoudLG9Cv4084RAMYupaa0V08ciTZya6D7N/po2+/v69euL0Yf6KNI/4DzIvs6rJdBfH5tMJk9BvsUwCVMtxau6LSjme+PBj0PIMP7NXbwUmNWp6LnoO5+GOEMGsuxJDg5Ous9E//F/YhIUQkPpZPwlcf17X/+CBYHXUN+cEVaS3XggfqKYewwSj2CHjPdyfWtXx0fhONgFTUiiuGZQc95KpOLNuey+chJZhnuJRKQfKnBI4H+2U32jigw9Ta2iP2rt6vpHgbgT9ooiH95glKtIj1QtvIFhwukUjmhBoVcZwkwt5PHHIp3fYhW2Ded33me8cP9xsiXiU8Lnv0K+B2vBwXnv9WDTyT0+LEC+q6vt95H4J+Pcy71fCtEPQa94kXl5kZgmg0e526qqqj2i+vUCckJ+fcvQPVmBwCJ5JdLDn0F60mh6aB//ULNbu7u7D3oh6Wiapd62bmndJOno1WpS6E0ASVU5DeOuDx+sHOhncP7Yl5BO7uex4CXHqegbGhsbsx52CAGlsDU1NVVI9xWw+xY2mIRPk3z00KOOCp98QVUilIYESIAESIAE5hGBMPAvh+JSBhIgARIgARLA3IRpqTGESRKNovAUVLgZzp38c2JyxeCePUEpPzZZWAqZGhoa6lHal+Iu9MSM9Pe6SJ+6efPmQq9pzYh2wN0gew5LxbyTlfK6r83NzZULK6s/YKIPgYSjefVhwukXven+b8PPYCdrrKWj43NmWqi+FPX10jhR8Yply5YtmGzCk4kfypYQeQEKtTbjuPugQf5Ydd/u8H3gOMN/Nu6G9hJsIdnH8y8Ut2z9MOkazosZla+jo+PuSqcXot2GRQB9BYRR+AWLjWxBB1Xoac0QNiUbp/0K5H3klA4ug4NWrVp1SGNt/Rsa6+tfOJ44qVSqKjI9GRBPHIkD/Yn8ctANHmy/OpKcCCae74AiK0wk5ipmGpy6JyPilNsaOkmIjhQyDDycs4Pvv5vr6h7YUF//EfRnNRnJZ+1WV1cfIrE8Xfb9/oNJ79vCq4b3eR3UHi59dgNSyP6Mgg4pU09eUV9fBEURUqcpWwKWSOBSKkWTD+250lz8YFFZPZKoqdObKioqivakJsYh66BECQtXshYUmEmNpiUozad8zo/IHDaRqi4PO6Ww4Rwe8OkPQebPI/2gqMUmw6gdpSoPHPVBv9ORrqiY9NOSuM71q/gPg1cb0kKXhv9Ro3KomH4BfVF46hxZjAYUfavN9fUnOZWXitpofwe9sWyJ1Yf+rSzHbOhrQ/+H4eYwD9RVGtea7DdPDAdN+H9je/sNGIdfl3eAygKcM9XwVzFNA863sO9hp2xQ2WHMsrdAAgmcp4sL+E/Iq7Gu7imQNYXIQ20m5BNH+l24i2La2tp2o/zfRGK57ULVy0v7tm6FAh2h5W1sY1fXzU70mWISFLHAlCVwBIarcT4ksnzL1AGlcr/69HdQlo4CIq5NqJ5drIUZuenjHn25xXIJ/B1smJ9Ii8o3Yuf+M+Qu4p+ZHpJOp4fzKWK6o0mFRQA+dm+G+1ciuFpJ1k9Rrpdm+UzR0dbZ+SMz+Toa3Z6cJBTux7vY3rqqtnYZ9oMbm5IYrXbucSb6xozUB0XtM1G6/5dhDijDn7skQAIkQAIkMG8IlGygMTmCjE0CJEACJDCfCGB2KazOzi+y6iFmVjgsP/aUfVpbW+8Vc+/HpEJ4Ih3iZCSlusibXNtc23AWJquGnjTJCC3GrqZSqcOclxeb2LMyEtwGrcib7sJEXYbflHZxZ70KB+ZOtCVN5AHwL4XR2traB/iB9Hswefx82IVDmZjEanKDq0y8J0w8D/lN8e/+3t0vQ339A4dn15dIJSYv3lGdqHhRY2PjoQhH8fFfRIP6qrJ0+hw1vWRfsrrbRL886OR767dt273Pf3buqbmgFB6ut8wiqCRqamoOz/SajfthkjByLuvpEzVJoL+Z9rHw+o6OuxMWv1dNfwSWhSbK4T29BrJMx4RwZSKOo4MpWdzbWwvF3lPEdFShk5dcFEVLTPzpowFqsgP1/Keurq77Rv2KsfVi37D8zzlUmehDm+rqTixGHmNpqCwXZwelGAxvtvGqJ0LD+DDvfVD6SIGfOrOT1MmDR8IM2zti1aDIw25xjE+6dUhpPWxuf36UqT4P/gfVTnA8zQwTwHkI3au4fDE0oXFcI5IfMlUf22tHR6bPHTveZCfO+RugQArKyDHvg91R8T9DGlmKc1VZgJPm4StSqeMRVvamu7u7d8CnLxGz8LRmVlmKKLxVLFrUAoXqucgn/80hKitM3E+gZDsBeRZoI/A9OOOamppwjXCvFLGxV0/jWtCOa8NzcC0oVbkPTupwdCxZ41gMaPeqWVcIOhibSOjF6MzHHW8gbF3f4GBYmIXdqeeE6weUbRLnpWBSjetOuDfJC5qARyTDC+tG3yyGy6/e1N7eHpTcEzh8QlFi5/2dUGCGT31kH6DyxL4oOjbbs2xdfvGSI9bhGv5atPegOPdlK+kEBOszC29duUJE8+6z1MvH7rv33pNFJIItmjl2+fIjcc69BwxD/xTSjUX1txib/KGjo6PQwt0QZ8oWJ1xTsj+ZnHICEziwbXPbRu/0PYj6a9h+2JKYPf29H0C9hOtknJNBhYm9Mq3RecN9c6GxQc4Rk3e6cE3xopkLg/aKybfV+89v3LLl3sknySNIgARIgARIYG4QKMUN1+TJ8AgSIAESIIF5RcC8rC5YYJNjdHBwOp6y8D7y/8JN4ZUqshGyeNh9RnURJi6/DlmeWeTXy2sqlVoaxRYmJd+CDCthRVQ2ien7IES4acVcgJTilzTvlhU74bBIoqm26YEVGl2gKu9E+kOv3FPTNNj+IRnpqzEJvw3+B2W2QcmuFj9HTG6CzZ1YWAqGl2hsrxmZWEDWB5Xd2MEo3+LI63MwofElU1k4ErALExnf9GqfwmTQ3SN+s3qDthcmnfOVgiYVC5LJ3G/nzrqy9vb2qjc3Wn/D8qsc5ZxfOOyY3v8NmzZtiSx9Hs6THyPnok8oIs3JmAQ0dVCWTOaQ8eNWq45O0mdF8qarBp3LXZiUFWd/jvC9V1NdhfM/KBHGYxbZoK1S0TGlj6nc5p0LCmw08/3lMLmwAe9/ryJhgl0yf2Z2nGj0GPQdw/17ZuAE9lUtUTiaqw5K/MJhB/bdvXv3Qif6OEPnFaXTuX3oUAKQucKZvm7IMfy3C33fX4488sh8Jd5w+JT+28LnMEz+iINz38qwGPKdtaK+PmuxDuKVvQG7UN9oEtmiov05Z1ZUBUV2DuXpslgOx2Cm0HguEtUlUjyxnSTTzcgrfPJDhn6qf5M4CmO7gu18KM4U/gZEfo98wjmPTVYCx3nTszG+O9gFrIoGFGWlXAJHWATQ7+OLZHgRQFEXRsnIL7yaXZPJ34vTK+GVP05SWYEx2/eaU6lHF/kNTq6xprFJ0/Hb0dVhrI3cZUghvcE7eb9WVPx1yKdc/8wvgWhoBvgvotnY3v4XJPdT2HxjuludfemYY445qDcNhIRxYvxPTPPblFq1ev/AEGeytqGhoRlAHorjRseoaVX/FbiLair6+raq2v8h0UHYbGP6lrCQNNtzSq7qgYGBkp7jt99+e/huBxS9+h5wC/1gUcc+Uyr1FA8KfZWko+tU7AdIIktxjWvrQjP9Vqom9SiEjTNuQsgkDPrwYwYSFeeryeg4CN2IbMDfl+vr64v+9P8kRDvoqO3t7f80rxeD5W+RWEk+Y7B169Y9yUjeKyZ/UtM08sk0laLyOk37t4FzGOO5zMCD2Q/XkHAtCdcUUV0U0kJftEdUfmgJ98GWTZtagx8tCZAACZAACcxXAkW76B4MQB5LAiRAAiQwvwg4k6XjlLhanasYJ6yo3lDc9vXGAz8zL5dgEvRvSBxzu/gfNSqHedGr04mKd2Dy6cEjk/ujoVPaNtfXn5gwfZeEV4CLLMENcqwid4rXyxLVFdcGmaaUcMZB4SZYVAoxrMAEX2rkKfmMI6a8G62oq2u0gfi54tIfR55honV4st9kuxd/rU+4V/23vb1zyjnkHBhu4FX865BXmLzIVQAeI2KXajq+uKG24VFFmKhLgNUKSaffiHQ/ESaaIA7mE2Qr3NdE5q9CfQVFALxnv1GBgsrEFSiJptPpkj6ZUiDPonthwlXFWbVk/xaruaPWihRl4jA76QO7RhcBiMn3EDu7/4FHKYyqLsT5k1ufDu37yGLlFzv3oEJpqcoxUISGp9inMvmtON9qcAI+A7ImTPR/hfLAOYuJP/9MhGUsQtDboZTHeQvfIpqhiWmT8H1an5ksynkE+oizfH//FJ8I1oKLMXCtOLFvV199Zl6T2Nekcw8zkXNwzF5oKQs+AesH/CmIM7Z4AnHbvPo7gkIB+0U1SfE/R5nCwgxkmZV0k6k+r6amJvd8zYpUdo7+ftSb5rVtNVskqlNe+FJ25ZygQN7sSIytCpQbZ4jZ4gkmc8BoJyxdWo0G9ApRQbMeje7/lnbp7lFXsbbhyXE1CQrC3P4a/Y0/A/mMvjkDuwc2UIJU4RxwGTEj72VoEWWGX0l2Q/81tAjA62eQwU7YopuWlpZdUUXFd0zlw0g8TxGJlrBSvHy5Oln5CijtVyBO3vkDvwmbsEBqZW3DI11kF6FNvAEHVsIOgPFf0Ce/vWrBgh9BpiwlIsLLyphouH6WYkxiav7TYpZ3XkC5eUsscmsx+vlIdS9Y5yvQRRch70eGNj9J4JHzcjaO3XftM7m3P47/PMl0Dhg9vM0LbeVm2ELKwqfed0/PYw6YyAEioF+sWSBS8msbxkt9e9P9P8fY/jIxLfS2nQNIWj7BrVtat4jKNZAoLBrMvvdTaYwiuaapvv7sVatWHYI4UzJr165NNNU2PSgyex+YvWMkEcO2U9U+0zc4eN26devScBfDVKI8+9qAypFxdZx5HShGHgXTaNvU9ldVvdxMfocIJVkEcCcaX9LJKzEw/gnyyF1UVIn+5o0J08tRZ09csmTJIsQ5KNO8fHlNdaLyhZjP+ZKqhIUFIT1c0/Rac+4DbW1tdwUPWhIgARIgARKYzwSmZaBxAMAMJgESIAESmEcEhm7QnTQVKjLutOswOXJ4obBS+IXX0mtl4sex6ftVNLyyLvdGdQluJt+qXj5qA+nXNtfVPTBMME5WFkx4HdtYm3qdV/1QuPHF8YsxIbMb5f098r4gKP83bNhwP/wP2iyIovCa/8MKJISJVT3Bef8CyFMovMAhhb0aGhpWoTwv8eI+iBnFj8jw07ZJGf6tN5GrvNM346b7oF9bOrZzvaIAABAASURBVJzkvv+Wrq47xUfvEpNvwDdXqVeFvF/hnF29896et2Jy4RFLly5diHiTMVGYTGhMpZ6t3odJkvdjoibwQtXJejH9wKDZB+/q6gqKq8mkW85x0TbkaJRzQQEhK9W52gL+s8prwf33JyBwI2yWMfUn3L18eXj7QZb/dDnCIoBKJ+/B5PbXkWeuUgleRTaqRyPFAueEVTQ3N4cnDxF8kMYMitCCaRzixL28qa7u1Ekqd3VlKrXKeXkN+umzMDm7K3KW/4ShiGocP0IFygIZ+/WZWivmI3P79rEIB7NjCfcTKAQx0ZiXyqlOoxeirz0mL2Q/HuH6iGtOXaEoXuyR4ob67/AdZFcoTiE/1Ovi5rqGp6Dver+YHIK2du+/urryFgCEeKr+vaIZygmTe7xzRX36f1TG0IeiUw2vnM6e0Bc5DHI+rTKROF1EItjZYRIJjGss9DPZ8qouUrXlk2zz2WnMPleEdrREVAsoZKzCvDu2WEXaXVV1uoo+NSO9XeJ1fVDWZ/gVb9en/w/n/PbcBM30IQkvz6uvrw9jsNzggu6k9+GtTJUZgUkVKfyGrIxIxdoNiwDiyC4zk4+LSV6ZipHPxo0b713U2/tFUbnIzG5Gmpnnu5oKrsv2AefiDzbVNbywsbFxxWTH2SH+ilTqYX27977Dq12FfuWFyCdwDdeJn3vz749V/xjeSgD/sjW4Xhymw/dHE+7fJ1OY3nT676iHr+Uc06u4/+nt7d2W4z8l52AU9eAavafAwVUmGp7UfliBsHG9wOR4EXuyqB4xGslEbg9td9RdzO2gSAfa5PV5aeK6aM4+iPP7uLywcTx2VlZWiPgw5hqLoSb16YqKAmOwsShF2wn3uNV9ff9PRT4Me4eYFUuBXTQZJ5hQ3NLR8Rcxfzni5y8CEFkhoh9P9w28raGm4YSgzJdJ/DD2qdnU1vkCcfGHxeR1I4fGYvYfFf2Aj6JvB5Yj/ge/UT1UzY4aTUhFUgmzCV83Ro+b6vaujo5bIycfwHn6e6TRD1t0ExYBaNq9A9eWz4loi2T/wiKAZxrq7JCFC9/fWNf4+KksBEC9LWmuTT3NEomLRO1S0XAtwb9pC/L9uDm5DPMQYeFZdu50kQAJkAAJkMA8JOBmvsyUgARIgARIYD4RGOztDZP6RxQqM26CHyDmHjT0FHuhCCXwC08DdWzq+L1YfKGIXqUm7SJisKNmgYo9DkqZi0zcR/v39F4IZcqzw2IARIhg80x4+hxK8voVdY1PaapvuCAypOswAWNyBiInYbtE/edjtfdUL6r+abGU/0gXZkgJsQQ7BYwtw03xuZGXK5rqGl7dXF//8GMxu3agyRKUZWlzKnVqQ13Di5pqGy6HIu6j4uSDuM1+Lups+G0OZt2A9hU1fU9feuCTHR0dOwsIUAwv37qp9T/9Pn0pFGKXoapuRKKZE8pwyklidomgPhdVVV3RWJt6Ocp6Eop6mBT+KZQzRzTUNpyGyYS3WCL5EWeYHPH6DERfgNawA2X9Yuzl3MOWHPH5kikWkNlMGEy4N6pa+NblvidS9gkSFqs86fi6umlbmLMv6+Lt9SWTh6nJWsn9mTwpnUxi8lBmbEy8vqPj7gooR8RbeMKpJJNxodjhPHbiw/laoN/SxZJOnxTiHaz13h4zXhpQzDxVnLui0iU+3lTbcG6qLvWapvr6M8ezOHdf31yXujAOfajK65Eu2qHb6lTzXimNNB5uohfhXA1vGUBUGJMeF2tQbHm4im4wudiF/P5fgYSrTOV56Gtfsp9+J++wdF/f8fAs2BbR1x6D69DrI5OPNtXWX4yJ7jc1plLPR7kL8muua3h2Y13qbTY4+FFT+7CEBQQqe0VdF/LIMphIrfQD6fDE7OOyAlR60un0PVl+xXX8GMnlLc4wkdXm5R1hsQjCC7RX+JaRCQpIie1MiFQFm2dQnhMTiUT4dEVe2Fz0WFVfXydq4UnmoITNLWJS1U7AdWdlbsBk3UjjFBW9FMcthh0yYL0T1/+g+B1yF/uvtbu7BXmEtxBlJa0qC9EXPCch7oV1E7xemkWB0aKMhBLYP66ptjb4Y7f0BmO1PleRuBo5fQTlase26OaOrVv3aCLxYzB6N/L4KjIIymbsYm/YLDZVjLfsg+L9R/v27n1n6NfCW6YQXLA/xJitGn3rsRibPq1/z54PeLOrkP7FpvJQNU1j3PYv7H9IzV/Q1tW1rqOjI3eciKTLy6CjexIkCtdoxXbUVOHi9YBRx8FsocTsxbnxE6SxTylm8lcfyZ/Cq7vhf9Dm8MMP32uiBRczolD1uCa+HmORCfWFIR7ivw1CnQw71g7UyX/hLolBntu81xuReO4CY3jJmqTo+5uampqD40A2mU7i3NY1WfFUT5A4XoHBaCLLv0SOcO4t6N/7Yy/2fmQR3powiO1sNHFrV9effawXq8h3UYDMPh5eUi/mz3POPrKpreMd6D8eg3oKiy/G2g2OGTO4Zi9akUo9bEVt6nV+cPAKjI8uR+CTRDXUi1fR68Truw496oivY5yXmReiTd2gz8K9iDaP5LMvIdOnwlFQVvgX3YRFAN5Hl4hoeBNALCX4tW5p7a6IB680tQvF5NfIIuuNAyqySk3e7dRfeciCRR9uqku9FvX2iAfW1BScI8LxGviFOLinf6MNpD+CPv5KpP0yhIXFtv2i8lNv8s77e/d8rL2IbyBE+jQkQAIkQAIkMKsJTNsgY1xKDCABEiABEpgXBMKNOG7aHqOib0WBx7v+VEER+YbqRMWbcHP3kHAM4k6HSbd0da2HQv5TuFF9FW4gP4VMwwQlNsPGRI6A/xMxSfB2xLnCnPtcY339d6Ew/jKULBeOWihmrtx57/avO++/5NV/RM3ejWOejFQWq0l4MuarZu6N3rmrOjs7/16sJ5JwU1yFiasTxNlzTbQB+RUygXsjyvFKcL7YRD45aPrFrvb27+LG+9rm2oYv7StHwwea6xu+FPydt6+GuDjmcqR/LspzloqEm20vplD865fF6ZsTcfrClq72X2KScW+hzIvoZ93d3Zv7Bwe/qqrvAtdPQJ4wIbhvYkslPM3+cDF5PeS+1EQ/g8J/o6mu/pqG2vrLRsuJ7cUo41erouTXnbOrUbfnQ04wlAbs78ZxP8L2TYk4vqSju+NXxXhFKtIvCxMm0Btra09W79+kog8fR6gqtJez94q+t6mu7pFoY/VBWThO3LLzXr58+ZHNqdTpsUtcYGYPzBVQxR0rXi5tqGt4ZljUM52LjyTj99/OzrstGYWJrM/Dux+2mGborRYa28vM5NRxEg4TpW9En/Zk9CWp0DbGiTeud3hzxor6+meqyLgLAHBwEufkaaLyWvQl5zuVi0X0ynGtk4tM5LzQ54jI0AIeFdsaO/c/wQ+yVkEJuKKpruHVonq1imQ9XYhjD/VqD0ebXYLoJTGYgPzHOAkfI07epN4ubU6lnri/6xnkqwztD33Z25FWEnY8E5RDzxCn57rILnQmH5Bx+KHfugI8MOmvrxSR42Bh9D4TH14HjH2RlcuWHdXc0HCGDMYfU5WgaMlR2GpdhatYvXbt2oSU4IdEQz0WeioxCXlOE4nCpPA7VzU0nFAqGQ6mWGvWrEmi/dX13b/nVdAYPB1p5fCDD4yKPhR19W6cX89AH/rgciwLxDxoE3gEpW2s+jwn+shxElRTWa1pfynGhGeC34rw5otx4uZ5h3MlKMgxRnylxv6TiJCtYBM5ypw+DPFKds6rkw3IN8+gv1mGvupNCYsuQ12HvjSMk/Liod86DGV/jDj/agQeBTtq0FSkSV3iYoSfuaq2dtl0tJWWlpZdlnBfQP9ziYrcOSpMMbfIo7+1s/Nmlx78oIm9Hmlfi2vBXmxHDZqMLIcMZ8P/XYJ+zav7Ijhe21Rb/ymM1S7MsB+vjBLfjkw+j2vahxH3LbCPEpFKHLvJO7vKxL8hWVn5mTC2h38MW7YGfcLSxlTq+ZAd5ZAjcgR9gDr3ZnB4JuKF1+Cj28yJMXGnWSLRgr712qFDTPaq2k/6+/tbhtxF+OvZ1rNWVFaMk1Q1wp6Ee4qP45r4dpzDD69FG0fcCHbURLhW1jbUNjzVxXYp4od+NftNIl4fGfqN0QOKuV0XXvNushXn8o5C6aK9Pd3i+GOojxdAzubQ5xWKB+XyiZaI34iwk2AzzWJnet6mVGpozJkZUKr9sAigrbPzVybRe9HG/op8POxsNHF7d/ttaZVLxfQC1MVtKMS+sqguQnt5Atr3u1X045KOv9ZUV/+1Avd8V/fv3vstHPgp7+QiNfc8UQlvOnNIcwOOR/rxe1qLe8/nmpqaaiOvz8Y14pmQO8ugvb0S58PrYU+a6AKyrASm4AifA/CxnI+yh8/ATCGFAx5id27evN0lEv8nFp0Lru9Tk1BnWQuEUPYTMa5/LeS4GCl+oj+Kvt4c5h9qGz6Q0edf2FSX+ooTCW//+4SJXoi4L8YxK0Q1BtPfi8lbsfPu9k3tP922bdtuhNOQAAmQAAmQAAmMEMA1dGRvhjbMlgRIgARIYG4TwCTmY3DT9j2J45/jJu0LsKehxApb0JjIsaJyrol+MxzTlEpdj+N/ggnT0wseUETPjo6OnZig/IMmEpe7WM7GzeqlYnqjmGQ+ObQAWTbB7zQVfbapvgTx3jFq4Q4Tm88V0ceLyHGmstBEbsP2Cuf1TGh2Lmjraruuvb290NMlOGRyJigswehlmAj9vfP+28grKOAWHiCVJOJholpPxk3z41GOZ4H5c039S0fLIc7ebOZfGvyR1pko7ykqEiYfK3EDvwV+P1YxTFbGT4/FX9Da0fHzjVDKwz+GnRYTFhq0dHTclogHr4xjfZ6Inm9i4WkGzOvI8E81IarhleSnQu6zsf8y5/Sto+XENii9XoTjnoIDTkL4Udh2gMun1etzzck7Dz/qqB9s2LQplBlBs99AMbIY59SvMIH+O3XR18XkJWgPuZPOowVFtcsx4PIaUfdl5+3/bDD9B7S56xvrGsOEe1mOJZvrUhc11afWVUfJX2JC7xqUDxNFaAujpRrZmloCYY91aleac9+tTlb8LhzXVNtw+UiU6dpYW1tbt4/042rycWSatQAJ7qmYqLGu7lFN9Q3rLJH8iaq8XVRx3hdMqgqcnqCin4pM/i+0DTD8DRQOB3xSDxOWD8dk+PdDHl70o8gjnEMFM8nxPFxFHgC/sDCjoEX4UlEJfS6iiaCudnqTf1k6fUpjfcMPIevvXex/IOH1nyanDEXK+EOZF8K+EvF/EdosZD0pI/igd8H3KWL25nETMql14l4Otp8J1zMw/VNTXepzo/HDRC/q54JwToX2Z6pnISyCPZCpRoQl4NGAbUF28G8CuyOxBUb8DxnrgaMj5NmEa6uvqPiFefss+r+XI3gpbI6xk0T9Fze1d65rTqUuPHb58pBeTpypOXFNrxoUuRRHL4EtZKpE7eEow3lp778dZAgyBwVzocjT6bdxFeQoAAAQAElEQVR6yZJFqMfX7Ly3548a+x+r0wvANSgQsCkoyWIEPE1FP+a8/9ZoWRqmv58pKFwRPCOcjx8NPGJ1P0J7fwva5jHjpasiC1GvTxPRTzucv+m+/t+EusX5+cbxFh+NjiXDuSJR9B0TvUxE8hY0Ie0FOOdfPnrO47hHIB688V8EAzmfhPK9bD9J1aPdvkwl9KX2M8S/vrm2YUjBEmSBQuq3uOj8SlS/gDKEN27kLhpZgPMR/YB+Ou2in4a2AiXI58Bl+X7yPOggXH/u600P/EBML0Jid8CWxLRs3tzd1tn5E0lE71aTZ4DBx0zkn5mZqcjhcId+7bGKcbY4fRXqdGycjf3XIvwc2HBfsEpM0iI6pACCQvvpA+n0lW1dXTduKNKntaQEP4zDlqC9nx/aB7SOP1MvH0Y2J8MmYTPNApTvDHD4qMP4C333OrSjc6EAPzQz0kT3Uc/3e+d+jvg3g/uNsXO/C2NpuIticPE6zLzeg3Ok0GcAQh6HhvLgunO+iH6lAm18qEwp3OsFW9+wDorbn6izq0XlbBHJL6faQ9FvfL+pPvXH5tp6pINYRTK4Lh2LvF+vInUFk8R4RL2difAPWzr+QejzcH5+tbmubnVQ8EKmH4c69SbfGmmnh+WmYyKPFJOPhGt+iItryXTc48a497xFxL8Zef92SCaTgYq9e/e9DWLIs/z/OvCr7N391VgN/ayFa83NGVI7EzkC9sHwO1NEX5B3z6eC+xl5mgyPGY8RxX2AaXht/EVO7QU4P65u6er6jxTp11Tf8P/ZOxM4OYrqj79XPXtkkxBCEgJk790kGOQQvPDAiBcgooiA3IgCIuLBIfel3KfgibcoXnj9vRXRiAICRhAlQLK7M7O7BEI4AiR7zXS9/+/N7uzOzN6zs5vZ5fWnarq7uurVq28dXV1V3XN5Q03N3ygZ/pLYXwSxS2GzDVOVEF8Ie2uE3e8bUmW79tPZngp/Fm2PPkxBcDmRXAcemQuyChZZavFXW/P/Srds+Tra5+MRz2m4x92O9v+5jEjQdNAORPxqMDgQ148lJ6ehDvW3+0R0DMKgTWBtJ3XR8nq0M9+B3yMlDE7h0sh3UTQmZQEb4jZjBIyAETACRmBaEyjKQdtpTdSUNwJGwAgYgSwCGJV7DJNst7LITbCXMsmHYY9Wi8GdI/DQ+X49zrGfxvmV8K9hbiGW7wZB8GiW4Ek8wcPqxnXtsfuCsrLrkuwPE3Fvhj5nIMofifC/SHhgZTkGDuA+L21TN1ahx0nox0T8Ge95n0iYPKSkrOzKte3R+x+Nx/WNx5AKtC1btqyHvb8f+n0ZA1JXYX8qbIqv7sEXA6iSPv8wHqYvhdsX01aE7vCe7ktZ4dXYP9Zn1/je8/ugKib76StMfCLC7RsG/AYuiZzcFYbfam5tXR3vTROyGj6n3nh9w0AHMToT3V/GgNrRFCaXo2wdLyTfRPpWIy8yJ+91cFXfJkrnmR4/Bn93gM0lSN/bJHBvDZkvbGqL3hmNRuMz6a1/zZ7S0tIuFkZ5EbVXoJx8HDZdRo4W8W93JEdluB2DYy1Xn8P+Btgvo27eUhp2a530KrPYrBf3W5SBr6LtuBn6fhaDeidhn0oj3A9G2T4ofY4BqeNwfD7SdDX2X8L1rwYR+tVWSJNHeWuLhInrRP8SgOjvAftnJqBHyCUla5n8V5nkRtgzYI+FTXEYYv8RuF0Eez0s6hJ9WURGXagkkUg7M/8AYTSO87FPyQfHgyV0uzmm16O8HZZ2H2oPv59E3etvl4Y8ZroG7h+RgL/tksn/iNB3IevLcLsW+zNhU/FqXMSEAfr+du/TyNvee0lJScHedNR8caWld1EYZsbVqwP1x300s/8odLs4pQPLLS5g/XytBqfW1tYXA0d/xHWtU1r+TsTx0cJ0JIl/E4t/JdJ3gLoNZ+H3BFhMHslI/L4AP5+CjA+VdXQ87DVOkVtIROvHxXBPxYs99KX3pfa9aTgRbcFlTP4r4v2dm5kLNkCMgdoelyw5l5jey71xHT3EXsvrJ5kI9zb/FYbOJXPmtNNW3tZs3NjB5P8Bi/uiaJuo5U/bkVQakKYPIt/eyNnpUsaoHwNpiUToT1s5KYWK3ofkf8ooJygv1zGJ8tC8S/M4GO6Z9xR1T7U34KT194uatyiPf21vb896OzCtIDoYvX1Jwn1LROvKWYhH5RzNjg9npv36z0lOh7xUnS8PQ50QkLScie4jZWV3sw9HrJO435wMXS5Cuf28E/kqBXK7xsvJklbUw28jzV+Aftof1jKRSkPI9FaESR1jn2KDPdpU/xXU1x9774d8I1nlFsqmJoJLg/8j8R8DsG+Hntf1YCuU/Aw5YXNzc1tTW+zPFPBnKXAHCfodSO/58PML8qSTkpkLb8vhnu6z6b4L+qFvKt9DmI+Ld68Ho6O6ffLrTfH4v1GGMieWELQojf71yR9QDm6BvYlZzkVaPgSbLgOZey0PaDu0rdHy4O6YP39+vm2xR9iHKAyOo4g7bbvtttN+XMEAVXR3/C5kf0xAfjcKk0vTVtAX6E8by3Gor59CPcC9RbSMfxUMbmFmtB1e+ys3oL24EP5T9QPHh7Djg1B3joSbcvkQwl5HTF8lR38omPIQFIlEos6HZyK+g/vi0viyLRMmnukc6KX6foXI3ZZ0bn0Yhi8JoUyK3IKwV8IO9K0dv5eZeu+tmn6S85Dmq2FvIZ6yZ1z9jP6DPuDjwPJKL/Rv3MsGnmdp+myqdzwef1SfQxM+PFTEvZmILyeRPxPRQL+VSSeW9TlP2420nUVECdi1aEe+BRZHkucDyjsrbkD78WBLS8sLuFZA4+9kolS5xv4clIvUvRFlRSe6D8F5unxpH/1KR/IFlL+vBBG+s4BKDCsKbfHTIfPlaINOgk53kfeT0sfSPFuHPAsd3RpJlH0swfJqTXuqHhP9jYTaMpTMfVafh+tPiNBfUY+u8uIPlYh7e49PnlFdV/erlvaWdRi7KfTX0zLUsUMjYASMgBEwAtObQGqeYnonwbQ3AkbACBiBYiaAB/SnWuLx3+Oh+ke5tjkWu705Hv+/XPfcc/WDB9SNU51OfXsI+j/Z0tayujIev5lLIsd7J2/uTHYvnt3VOSdJshMx7Y+H0f0Cx3uoW0eyZ3sMQu7FpZHjqupqboy2Rf+hb8Y/PklvIq1atUr/vuDRXGbpc7BblT7G/rvzFiy4vGz27DPSFoOmB0lAK0eySPcRpbMrPtUUj35b5WGSMo4H7Y0YZM36P7+pzp/c+HTwGrptaG5vb0LZ+n757NkfQ/re1JnsWap5EyR6FmGw4Q2aZ97x7mUdFXM3d3Vug/x6jXd0ENhcoenD4E8rJqc2QX7BFmpAVtEY/duJprbob1AeBtVJdWtpbf0rBml+rMcjWV14UTSJylFE6yzKwO1D6Q/3X0Vbo78d6pq64frta6PRB3JETtVpakFLSyz29bI5FSc1t7Y+OJGItd3UNOVjm2OxX/XVgxFVQBzt6jc3DnVraW/577pY7P6m1ujPcq9nnlfFYl9Ot0nD7bddsOAC3Et+qXW86Yknnhg2DxEX4v5Tpvz+46YmnXQZMT3juYh28EVtb/rlx+ND1qn0da1X66LRf2TEEaKs/St9Pb1H/v8EeX+PvoWGNumPafeh9vB76/wFCy4cjpu6b7tw4RnVsdiXEP7BNRs3bgbDQXHiWq/usdiv+48z0gN97i1wm++bnmjSsjN0XmXEnamPtl8Z/LbWoUfeDH/fjcV+iny7N1PvoY5zysLWSksh4hX0le4bKo3qhvr4q3Xx+Kj3FGUKZYa870L+sH3Jpijal1jsDo0r1z7S3l7QyWDtFza1tTXnxjPceSrdsdhdSBehvD+BNmxIDmhr/zacDFy7S/s3KmOyLdq0bq3r5bMrPoo29kcFrvO56ofob70A26r9jsq6umu0v9ktyT02d3Uu1H6bd6xfBdvfOX4n+7BR3ToTPZWeaSXato+gb34L7jP/Q5u2YZJ1zdV9QufKGfn9IGxvuxuPj3mPtD48kYWpGra5vbkZ3Nfp8YQSkhNYPzePuvrkutbWFr03pi3y6L+jpjUaHbJfijr0S9Tx3+Je95NMGWhXforzCfWRctSnVL5o/Y5G/wzZY8qTltaWv6COboJ9AfX7l0OG07QNd2/FczD6UVP1jKsLTTegz3BxUBY5PDf90+1c63xbW9t65MHd2y7c7tLQ8XvQPtRTGCzVRUX6vDfIkrxxc1fn/O4wuQfauVO0XLVgAnnNxjW6GEIKzaA5Hs98Du8vUygrv4cdrrz87PFo9L+F1mU4eSi7m7TcupKSj2B/33D+CuGOuLrWrl/7DNqJKOL6UVlFxSdDpv3wrL6ztu9dycRCtPuv03wLxL0Z1+arO+4LO3tHB+BZ/aJoa+vP0X5heKX9OR0HKYReJsMIGAEjYASMwEwmYAsAZnLuWtqMgBEwAsVBQB+m9S1hHdQdyo50Le1f/aicrZUiWUWU1IEhfXDVgdj0IBcGoP7QFIv9EZM4/1E3vaYDEuq376FUVOlJthpHmlXuPuuaDvbpBEraanpGs5oW9Y80qGyVh8OiN6HqrGnTPNG8Wbt+/TMYbLhX80wHUHWwZ8OGDVs0v9SfskGqtKxhN+ONplPzcyg70rVM/8UMSctppq6Zx5o+tZluuccafmumL6nlFwqontjlbTQduWkb6/lY49Y41G+uXHVTxYe73u9f21dN70i2r35qmNFkarxq1W+u1bCTYXPjGelcdcvUQc+H8q/c1N9w1/vDKJvR2CljCBuLzOHiU3eIKLhRuf1pgfTRjuGlKIyyHEnX0a5rWE17USSmAEpoWjRNQ9mRrmX6V2bDqaLXRpIz3LXh5E3UPVPv0Y5VN41P0zCc35GupcOrjKmwXtsTRJSEnSrjtc+s/U3tk2nfTPtt6Ks9rn22ddHoHbrwQt3Wr1/foX021TGnXZsqXQsVz0h5Plw5UXcNN1EdVIbaicoZT3jVfSSr5Xyo6+qudqhrk5WG4eIbSgf1qxxUFz0ezs9I1zSsypgSq30GrWtTEtnURCKaJm0XtH1obm9uamltvVPbjkE2Hr9H2xdtZ7QNgXqaX9hNjoHUkfJ9uGuq05SWCegZNjU16Vv0qhNOp8SEmgfpfNP2/YknnngW7f79mm9rW1v+gWub1F3zC8ddms/QbCp1RHRmjIARMAJGwAhMbwK2AGB6559pbwSMgBEwAtODgGlpBIyAETACRsAIGAEjYASMgBEwAkbACMx8ApZCI2AEjIARMAJGwAhsdQK2AGCrZ4EpYASMgBEwAjOfgKXQCBgBI2AEjIARMAJGwAgYASNgBIyAEZj5BCyFRsAIGAEjYASMgBHY+gRsAcDWzwPTwAgYASNgBGY6AUufETACRsAIGAEjYASMgBEwAkbACBgBIzDzCVgKjYARMAJGwAgYASNQBARsAUARZIKpYASMgBEwAjObgKXOCBgBI2AEjIARfwGXhQAAEABJREFUMAJGwAgYASNgBIyAEZj5BCyFRsAIGAEjYASMgBEoBgK2AKAYcsF0MAJGwAgYgZlMwNJmBIyAETACRsAIGAEjYASMgBEwAkbACMx8ApZCI2AEjIARMAJGwAgUBQFbAFAU2WBKGAEjYASMwMwlYCkzAkbACBgBI2AEjIARMAJGwAgYASNgBGY+AUuhETACRsAIGAEjYASKg4AtACiOfDAtjIARMAJGYKYSsHQZASNgBIyAETACRsAIGAEjYASMgBEwAjOfgKXQCBgBI2AEjIARMAJFQsAWABRJRpgaRsAIGAEjMDMJWKqMgBEwAkbACBgBI2AEjIARMAJGwAgYgZlPwFJoBIyAETACRsAIGIFiIWALAIolJ0wPI2AEjIARmIkELE1GwAgYASNgBIyAETACRsAIGAEjYASMwMwnYCk0AkbACBgBI2AEjEDRELAFAEWTFaaIETACRsAIzDwCliIjYASMgBEwAkbACBgBI2AEjIARMAJGYOYTsBQaASNgBIyAETACRqB4CNgCgOLJC9PECBgBI2AEZhoBS48RMAJGwAgYASNgBIyAETACRsAIGAEjMPMJWAqNgBEwAkbACBgBI1BEBGwBQBFlhqliBIyAETACM4uApcYIGAEjYASMgBEwAkbACBgBI2AEjIARmPkELIVGwAgYASNgBIyAESgmArYAoJhyw3QxAkbACBiBmUTA0mIEjIARMAJGwAgYASNgBIyAETACRsAIzHwClkIjYASMgBEwAkbACBQVAVsAUFTZYcoYASNgBIzAzCFgKTECRsAIGAEjYASMgBEwAkbACBgBI2AEZj4BS6ERMAJGwAgYASNgBIqLgC0AKK78MG2MgBEwAkZgphCwdBgBI2AEjIARMAJGwAgYASNgBIyAETACM5+ApdAIGAEjYASMgBEwAkVGwBYAFFmGmDpGwAgYASMwMwhYKoyAETACRsAIGAEjYASMgBEwAkbACBiBmU/AUmgEjIARMAJGwAgYgWIjYAsAii1HTB8jYASMgBGYCQQsDUbACBgBI2AEjIARMAJGwAgYASNgBIzAzCdgKTQCRsAIGAEjYASMQNERsAUARZclppARMAJG4OVDYOclSxY01tScWl9d/baZlWpLjREwAkbACBgBI2AEjIARMAJGwAgYASMw8wlYCo2AETACRsAIGAEjUHwEbAFA8eWJaWQEjIAReLkQ4GRJyVIhvtaxO6G2tnbbGZNwS4gRMAJGwAgYASNgBIyAETACRsAIGAEjMPMJWAqNgBEwAkbACBgBI1CEBGwBQBFmiqlkBIyAEXg5EMCEf5knehfSOkuIXlnC/BoczwhjiTACRsAIGAEjYASMgBEwAkbACBgBI2AEZj4BS6ERMAJGwAgYASNgBIqRgC0AKMZcMZ2MgBEwAi8DApFIZC57OjaVVKFG7+l1K1eujKTOp/ePaW8EjIARMAJGwAgYASNgBIyAETACRsAIzHwClkIjYASMgBEwAkbACBQlAVsAUJTZYkoZASNgBGY+gTAMX0VM9amUMlVg//r2lpZl2E9zY+obASNgBIyAETACRsAIGAEjYASMgBEwAjOfgKXQCBgBI2AEjIARMALFScAWABRnvphWRsAIGIEZT8B5+VB2IuWVRMEKuE3vexMSYMYIGAEjYASMgBEwAkbACBgBI2AEjIARmOEELHlGwAgYASNgBIyAEShSAjbJUqQZY2oZASNgBGYygeVVVTuR0Lty0ljjmfZesmTJ/Bz3CZ1WVlbOqq2t3WFZZeUStcuXL5+bK7CxsXEbvaYWx4twPe/7I8KqCXZesmSBylPbJ1Pd+y10Koft12vFihWl/Re37gGvWLRojuqttq6ubjH0L8tRieG2SK+/oqZmR/Wfcz2fUwaPbVWmWsjfJleIuqutQZw77bSTfjWi34v6V130ulrl33+x9yDYpbJyO72mtr6+fh6cGTYvk1muGhoatoeQADZtAo1DraYp7aj7xYsXz9by33dtB3XLtOpfr6nVODKvjXa8tKpun/rq6rfttddeJaP5zec6ymh/uVD9Mv+yQ4/VTS3yYhH8Fqo8O82rpTU1r2ioqXlDfU3Nuxsqaw5O2eq6Extraj4Ge1TqHO6a/mV1da9trKpqUJZIZ955jLB5G8T9Fuh6APY7KxMtI8oob4HDBIT8ctgdNL3gsGduvdBgGq/WB9VDLcrVdnDPLK+s5VKvqa2urp6fcx2no5vM+qU65ZZDbXvTdVTLyOgSidL+h6rzSMcsbZ9UZ7VjkZf2o5yQP+9vrK7WRWdp50Lus9qbvvSmyyKvWLGivy6B1baIeKL3HIgggtxSyNsBdWD3uuq6d9RW1b43XTdQfz7eUF17MtwPVTfs3wN++6DcvAr7GoQrTwkp4M+yZcsWNtbWvh6s391QVfvBlA41NR/H8fFwOwT23Yh/76XV1fVaRgsY9WSJCpbX1NQhHW+A3V85NlbXHYM0fKy+qvZD9ZU172+oqn1fQ3X1G1G2dilkmrQ+aTlPW20Xkci8y43WAeUOOfrlpQhkFdyg3auqr64/EGXrdXqsuqOMzil4RERO2y2kpbqhquqVGg/iGMRG06zX1EKnHbQNgb8so9fUQt/tte3MujiGk8x2TuXoeWYwpL9U2wO9plbzNfN67jH0LK9DP0z9pizqVK6fMZ4HkLUtZC3XfFc9xhhuQt40fVoPUrqjH675BIGD8gZuo5nUfSpV/xoaGjUvRwswnuvaL0NdPrShquGVCJd5f8TpxAzK5TyVrwx0vwh97FyJWhaRN4vVT9oiv3ZQfrl+x3sOuTVolw6vr6p6tcrG+WLILnh7D71S9z3IrkWbuCee5xbAjWEzjcP1/r6+6pNbz1A/ytQ9ZXfaaWE+DFC+M++xg+q6lh/o0f8MlqlgsR3jHroS+Xc80lSofnU6iU7buRTngbo5qOwjP1LPe2l/ut8NzzJpIYXca15n5ktfe5FPFJFlKDuoe0uRxioIyKfNQbCxm3x8ar3X/jv0fA36a+/TPgX6RUehf/Hx+traD+l5qq9WVfdm+EGSsp9984lzqDD6DFBfVXvEUjxrDXV9om5adrU/qGVHLfJke8hM50mqbVd3tX15Pqgcwj+jbPS3HTgeVK/hZ0xG9UG5roQer1S9xhTIPBkBI2AEjIARmMYE0jfdaZwEU90IGAEjYASmG4EEB4cR0/xBeou8qcyV9f4twKCL+TmUuJI3OeELfVBytdpEV8+VDTV1l2daSiSv0mtqpSd5JgaG8h0YSymJyarqRKT0YypPrcrPjE+PI0JX4Om2L97I5zo7O3dG4K1+X8Zk/uzuWbOPVL3VOpGroX8Ws/rq2svhltK9R/iKnllzDoDuEzIYfKgIPJ2kcaZsIsyKU5ml3JGPEeZLyiPl+6YjxKDIPEokPtJDlMpj9ZeIRK7SMP22tvaKriBI6azXOekv3WuvvfKa9NABm1lBcEA6/zgZXoXZ5isy49I41CKCI1ZkDPbOKas4MhkEV+o1Dd8fpq9MqpteU1saBAen0ziWvWc5m8hd/dzG596HtJWMJcxY/Wiauzo63qN6pW1bNNqfZj1Ou6NsXNq1ueu1Y5U9lD8MymxfV1X3TpS1s5BXV3ly1xLx9Sx8owS9llhuFuIvkPDNaTcmd2Po/fXigmuUZWN17cV1NXUfwYDaAalB1MrKRpqCzXk6n4hvRIW+RrloGWnL4JWb7/meRzxdqenU9ILFdeWufAnlbNFotKo7Evmk6qG2LBK5MrO8gvHlc8rLU2VSr5dwcBQGxAa3zzlyM091kgv169M+6K1jqtOmZ57pLx+avrCr56p0HaVEeElm+KGOMTi3qJvc51Qn1KOrZ5WWZrUJ5S5yhbZPel3titraHYaSM5RbRWnpbihLnyd252Oi4lVD+ZmIGwYmd+2KRM5WvdQS7jHKWTlgf0X3li39vAPPx6C8L8w3Pq3rdXV1uzVU1x4HuReC/dVe5FrH/gbn6PPSW18+T1pXmL7AJDepmyP5vNO6QnydctSyBP16J+erq9++rK7utam2lca/If07Q5+TfHfiKhG6nlBvydFNpDqodXQzC32eYFFurxcOrkmUlFyOenoIFeEGvjWN1XUfaKiquTgkuoaJr4fevW0RgSfSxCw3s+PPi6PPM7vrhd21iaDkcmWKtuctfYPalOfGLz7zTKMPIqn64IOSq7VdhNysOoa4NL5RrZZB1KcrBNw5lOPQvhf0fpFOo0/4txL7ywOR6ygZXq16o4xm1eOx6jySP+VQ4txVHPqryQXX+iB4H9qk2Wk9dK+TjOUlJfupDmpRT64qc2gL++69afl6TS0lwvPiTfE9Nex4bKKr651o5z6rMtTm9jm7t3Re4dEe6DW1mzZu3A3ycavA7xCGk7xb4KW/LdE6ldZ1PHswulzTjLp+jTh3THd397ZDRFdwpxc2blzaEyk9T9OqVvMJuoy73KLMpu5TCdQ/CsMTS0tLdQKpYPqGHHmTsICNPwXtsU5cF0w2Jf3xSZRPTX/o3NXbVFQMqgO59zP1i/y6Wu+jjdW1l9RX1XwM7eMBeL6o0zZ/PMqhP3IsObqJXXCdynWhXAW3QTqMpzwN6bevn616C/G1yCOtP5ypK9qabXH9MNUjbXP7Rj4RXpG+FpaUffr555+vy5QxluOul7Ycm5aB+K5O9Xsy6rq2f+quftAnvwr3uqVjkTvVftAP2gb3yauI6YaOjg7lWTAVUJZq0M5dqgzUom5eibqZdf9AvbuCMtor9ad2C/qMWgZQNs/BBPWx6Eftifv+hJ6dNWEvPPvsG5AvfToFV0GnqzSe8duaK5IlZXpPuEbC8P2Y8EU3UmOYNDsewQHY1zVU1X6w1EUuFhdcg77YdX39tc+zcKqvxL732QZ9tRtdINez99ei3F7ZUF13Gli/PlU2xhPrCH7nlpcvZ0ef98wXL62tfd0IXvO61P1S97JkT8+ZWnbUcjK8CmUtdR9AGUu17equNuLcsUjfotyI4FbmQvqg+lGLcnKVtpvjLxt1l3dt6bwS5fpq9EsuDbu7X5Mbl50bASNgBIyAEZhpBIZ92JxpCbX0GAEjYASMQPEQwGjQMdBGMKjRgX03bNq80rlwVzzUlqUdJroPKFxPLP/A5OjdnrwwyalEcl6mFaL9hfyTRP6vGAC8b9ttt03mF29vqJKSks2Q92/EeSfibhehd1BunMInivAc+LmbhP/iut3zCA1V8LsVTcfs2UkMAqyFXneKyMMktJyET8vUn5nO8SK7wc+/oOoqUG3BfkJm7ty5SXL0MHjdjbgQhRyFfVY+kdC7ACgOve6SQNrSEc7ZsiVJzI8I81/B/VHkIQb++SNZ4YU+Q8Qn4tocIn8PJmseWL16NcTRuLdtttkmDH3QisB/80QbsN8fukF+X7kS+hD4bASfOyF8zYtlZSH2KcNe1uHgL9BzPXk6jHLLhadDIXMT/KxCPYlhP3bDtDfA7YG0nf/CxucOHsTViNUAABAASURBVO8g8UgRlZeX+whzs6YJ6X2o1687ZUB/Pl3E7450PQq3u5E/G3v9jO9XB2ExGHQOJcOvspNrUV8vIKaPkngdkMLYlDyONP5HLdz/BPsbYfon+G/AoFmA852J+E1E9H64nYxr50HG55j4GhG6nFzkAFybVIM0VEO/ZUy0jIXeIyRHgdmHiPgssMku0zn5P97rSN+nkM7jSNNL9NYg4lH2cZZhyhJlL2GSeXVf3sXgfz/Y/vLKTOcSOehH5WB0H8rP/yKRSFeGiFEPt2gd9LxamO8Mya+B/F2J+MzM9IDDxxDPdtADddzfQ6Ns3vseJ7RKdQK/+ZD5CcrgJUya9ldC3v9g7+RksofGtjExVxNTFerae73QuRi8ftXYgo7Z1ybv+QHVi1jWIQ1aN89R/cEbez4aPPAc5u8l9o8w87h4p7XAAOpbNm189jrnBQPGchkRypjQEeIJ9YCeYqaHYbW+PIT0/gr29+Tof0zUgeOF8P9qItoXbA8X8BSRS+F+mcPkdYhJRw7DXXB9zAaD7KWYDDgUk4zXQs5nkcYPI3ADdFiPOP9MmDiH+63Y38/MCbjVEtHe8HcIdDieyRV0goMmuGEisAoTHOcG3n9RmK4kx+cgL98HuwTp2AD97yFHtzLTteT4NritRjo6cV0ndffH+Ylofy7F+fUl5G6oq67+ABjhHjR+xbq8f4HQV/DanyHpgexDIPdsLVPjtdD3XBL6JLgfhDQsbm9v7xm/RqOHQFuyB+QvJ0q1yUcgPtzX+ePj1Xc0/ykOQicR0Qdh9xPmZWEYZk1GrVq1Crd/iYPfnUL+QaQfZU9OzZWNOvB6Ir+Gie8JOPks5I3LoFK3sLi/IR5t58qR/7lxnMEi+wjLE4jnr7ivPjdSBKWB30jC90DenUTyIvQ7Avtx30f6GJ1MQgchvm2Dzk40fziaZBOIbEI7fh/0vgtpfkbjT+mS0ZaPJT2pMkt8GvLlA5BVD5v57DChVOgXCqDD3hCyBPl1MNq9ehwzbIGMe4SY/+LR90zdy2hwHRCmT4HNcZLqLwj6DHIUzo8l0vson8/sLmX0YyLEX9r0zHOX1C+p1y93oLjRqJt4eTc8LYZ9i8onpuPB81NI87jL0Yhh+vrZ0Bt9W9o34v2gSbxEItHtQ37Us2g9fFTEL4f/T2fKRR6cCvca+PkvsTyAvsCLNN6N5XGEvxPM/y1EOyKOT2bGoecoh7sJ2gJGvyXS09Mx3iimxH8y+Vbovzsxzw28nFDIONHP24IydTfq5d890Qvk6QAwybqnMNO5iP8EySiXekzEqedCXLvQkb8c+5siQl9urK77AJ7hB33Bjca6eb8R7eNdmnfC3AGdUAckj3LKZ6Ecaf/jfZA3Z6zR5+9vTCFdQ2VDIyasz9N6LI6uAF+UfXq/97TEMf2Hif6FZ/BvwP1qcnIb3NZCskd53R32INhPgP8lgdCNlEh+vrGq7qDlQ3zZEGHGZcBaF1RtT7g/iMhZeI5BH35cIkb0HEj38yRyfypfiWIoZ6+GTT0jIK2pZxDEWwL7d/L+f865zlyBCxYsCPGQt0ZlwP4Xui4Hi7z6Eygbp6PMHok4cL+ngt1LIM+METACRsAIGIGiJDCmh4ai1NyUMgJGwAgYgWlJoK6u7s3EpJ9dxuA//wUPcPenE4KHwAovtB8eAPVBNO08oX1Ta+sjLbHYD2G/TkFwPoT9BTbLCPHvvHPXNcXj32qJx3++Zs2a/AbD+6Q2NTVthJzfIs5vdyWT1+Bh/it9l/p3GHB5xLF8AX6+3tQa/X7z+uY2XBTYrWpisVhXUyy2Cnp9uzPZ80US/hZ0xUB1llpJouBcF4l8pbk19t2WtpZ/ZV3N4wTMuptjsT9U1tZ+PXR8EwYG7ssVI05+ELJcC7a3RaPR/6SvP7xhwxbo/EfVuayj4yZKJs8S4i+nr2fuhehvHYnEd5DXt8Ed6cDvOI2WD6T5AY0PA1/fZ6INGSISLHy6K41codeh198wudI/kNHUHluFdH6XS0quRZifwGYbDIpiYOOLTfHot5rj8VEnSbMDk761HSD+XSDj3EJ+CUDzZ200er+mqTtMfCl0dD7q6b8RP8YNicD1BXH8JeWvbJE/j+PamE1tbW15fU3NxziUbxETJsrpYHCtI+I7heljXtwhErqP+iA4Hfl7RqaVwH1aAj6JKPwgBguPEaErEVbLR4KISnC8A/a7YPAJg720E44n1QRh+BpiSv9FhUeb9iAi/B2T3DacxfXsdkkIg9F891D+4feHsL9HOpXxSzge0axdv/aZprbY/2nehSzXIbd+jAAvwmYYeYIkvGjbRdt9FWV2Fcr45oyLox5qGW9ui/0SZfs7szpm3ywk1+cGQhlZK8Kfr47Fvq5lJPd67nlLS8sL2jaWzZl1C/LwShSy9Tl+uuH2hS2dndqOfvuR9vbncq6Pegq5sx3zASjE59ZX1hdswBPtaCzaGv2pMqdI5EZMYpwBZfrbGxZa6x1fOm/hwq+hnv8F9SsnP+B7BIP76PKG6pqvidCXUNZOAoc3E7HyuIWFMcnqj3BEn8isJ+njCNzFu+NQDt6H8vVx5NXtRPQ0rOAevB3kLUFe7YHzXZzIdtiPyWBiu7T7pY4jEe9FLG4/EpoLOTcGng9l8aeGjs8LEt1X4T58AdrN0xD/UewYg9mkdRVeCYPcktmWjineyfCkaamvrDmSEuHXBe2REGMCTXQC7afOoa1h+SCH4akh03lIzxVluM8nRS5lH54pno/DPfNQpO8byB9dKKYM9yKmoxy7q3s2b/l2Q03NG8apt7S1ta3X+oAy9fWQ5HPQ6a5cGYjvLnDXCZzPIW+HbG8Q5hewmt/YUad4/yQO+hep4bggpra2dgfUL0yyU2pBJ3RbI0T3DKdX2h2Ro+3D74BZn7421B5y/4u2vX3AO8h7erajo2NLphuOw+bW1tXg9+2Q+Uso99ciTx6Ce5aBjl+o6Oq6Cax/0tTW1px1cQwnaNseRNjvI56vs8hnkB/ZCyS1bWf34+5k8mr4/dbj8XgUYtEE4XcIo9chL9WWJJk+C6a/GeyN/4x4zh5kmb4Gvz+E+x9htY+JUyLv6XlfUTGhfm5K0Bh+Hu8ttz9pbo19Q+sK7oe/QrCBPBZJQrd7YAfpj/z+Jqz21X6JMHHYlAGD5+vq6jamTgrwk4xElnmmvSFKv4SxI/o2b9OvUuG8IKalteXPzbHYd6rr6r4G+OdAaCtspnlQmDAhJQeiTOrCoV4rfJIQfxP9uSdwD1mIALoga38iOY0i/tbG2tr3wG1E07hkSSU7qk55ElbW60R4yL6FslYLvz+HzTZMD+i1oSzy7lewa0Ro1HvwBvTXo23Rv7fEYt/W/iLS/Xlifj47MnoK7l/p6un5Arj9MhaLPZVzfdTTltbWOzUOz/xlCfk6IeovP+nATvgKbQsQx3fWtrc/kXYvpj2YfhD6oFwKbt28srG6WssAnCZumpubn0bb8n2k/xuccFdB4p2w2YbpFmLaP9Mib46EXr39bKYSYq4k4jeB8bFC/kqfCC9ubGyEG417a2ptXYN28TbNO9yUroSAP8JmGSa+DeUtu70guQD14htaPnFNw/S3D0z05Pbbbz9sG5slPN+TUcLhflheV1PzIQrCr0PP0+F9fxYqxfGPiel4x3KMd+5M9uFntD+hNok+BfpTn3CejvHo1zHaAhJ5hpm0T/F68D5anL8+2dl9c311/ZsKtOh7FuS+i8PwNOis92+oOnGj9QvP7j9P5SueQ5CeMyE1o98rrRGWc5pxn0jVXfT/cT3LrF69OrGuLXqXytC2gTzdQuQGL5QXOhtlINsyXQPO32Xin6HsrobgdHnoiThXlHUfOpoxAkbACBgBI1AwAq5gkkyQETACRsAIGIExEGAv+llzPPRSt8eELoJkDWYy80rp6dGBdlwqqEliQgmDbqKTlv2C8QC+BfYxTFjqgDiee/svjftgqADtvZNS9wy+Jq0UiayBexK2KM369es7mMK7oVz2ADaRn79o/t8wadWNawU1q1atSs6aNeshCNUHdOwGDAZl/4SBQH07fsAx52jNxo2bm9vbm8SRvvH9SM5lwqDA0rKysrmD3PN0wAhCHQpNvzwm+VrSyU/Bpn/waSjRuP4MBfyX3GtM7gEiihFhaAM/eRmWCBPt6kgufOHpZw9YuXIlBg7zkjRkIJTpTtSXOAasdJAtVX4RXyc5t1r5DxloBMelNTWvCLx8jYkvJpI3MtF85PWfQ6aDAp88tSeZ/E5UB33aW/6LOrxO8zfTwm0t9PkPJnfurmqo/ZlH3pMPD8FgzzEs9NgIUU/KpVB4F5SzciL+LYnfJ0L+A5xMnJxkPnM4C10xKEj9G8rUC+LltqH8g8vpnIycRN69xzt+OxFfAf9PYlBrXZhwHTTClqo/zv0PXjL9eXCKN7W2PqYDbLg2IbNm45rNAdGDkPlspiBmeqyEw+ZVRKkyk3ltpOM1a9b0BImytZhU1bZowKtQu/f8qE4oDDiO/wjsZjPxgRTI8ZhUKvi9B3X9xW0XLtQJuv6yiLS8iDK7Lh/eDVW1hzuUDWI+FqnVyYAednS5D/iQkjDx2cr6ml9oXVgXjz+aWU/Sx2tjscda2loeaI7H/9oVht/CIPsnxbt3E9PNkJe5oOT5MBIZNGkCP0MaTLjuS45OI5ZXoB73MPMne8LkZWvbon9H2XoE6Y2vXb/+GUw6tKluGOS/twt1G5Mzx5KQ3guJWaDOkOKnzLGhoWH7ns0d57Pjq4QJ9Yt0YdUfmemdWvckEvkB2N3T3Nb2P9SnGNLztC4+icfjT+qEcbQ9ej8Gun/PJSXniefDkbavQnnlWoJ9vTC/lzCB0VhT8zHKbwsRV4yJ9D6pcim9gd/fyjq3fFmC4Pqh2g51i/jw44Hjd7LQrxDOe3KTMhHsvG8kpkohehiD/YeSd+/zTEepDiNZ6JQxKYAz4kdH8u8kPJhJ3sXC+tYxmhdCtLQJ/Zf+hXeUsyHfujwz+geMPmH2xYSEt+uiwmzXvM6S61pbWzzT2szQwvQiiazDfVQnS4En8+rIx9D7KdQvzbcsjyzyL833XMuRyAUhJpYpGZyIsoFyJ19koS2Q0dzU1LQlS8jkn3itKwEL+jgycP9hTqIf9b9c3fWcSkrO1bxHmT2Vxb8bup8DNV9i4S3aV8TxhA0mKsuE3F6oT7unhUH+UduVl2+TPi/UXnUOg6AJ8nTRB3a9BnE/xEHwU7Qbv8Nk7B/SlkuDWzniznNMH0Q78l34TtfVuQjzOtzzv4R71nvgPrwpLV2Bi7Pg9zFPdICgrcez19HKdThLPrgYYbIM4vv5cP4Dn/wYwrw3cPQ2lO9TUKj/A31Hbcu1vxhh1r5+dl1lekHQT0EdHignWdqM/QR1posi9DgL6UKz/oDgsS4M6OHU9X7X4jpYXle3HBq9BhZdKvwyLfbkDsRRoU3YvL65Hf3uB9A2PZNCZ5a4AAAQAElEQVQjXBd29pdJLZvVtbW3+4F+9gXI66f6wgTE3IC6ehIlwnOXLVumi1b6Lo1/t2DBgifYkT5nZAXG892ftH3ItJHy8psZ91wto9reJXFPgF4/QcDu0Lt1qHujlkf4zduMFFDf0A+EP+fQV4e/faBXKerTD3BfPMI7d1ZZRcUPtT+EZ5l12ofQ/oRa3OefXIv+2rr22H3R1ugvBW2BSHAAwt8KOWrQp2C9z36Qyd/0/NPPHq1x6YWJWZ5DxB8MRM5Af6iKCryhzm3abvvt/oqy1vuMIJwUT4/pYjdENaZ80raBnehXAwdN3meWi/RxwvurPPPZaKs+kSR/GO6LylEXP/agTdZnbkRtxggYASNgBIzAzCXgZm7SLGVGwAgYASNQbAQWLVo0Bw+9GIQkzB3SxvKKip8RBgMxMKMDoWl1F1IQHLDb4sWDPmWd9jCRvTBnTWYL0SbxXuPH4UQk07CBQ+ZBD5dM7gUMwOYOtFCxbUzUJUz6JnWWavlMXGUJGOFEJ/xwedDiAuiSPUgIT8OZWbNmPekcfSn3OsqaTujoG+G5l/I6h7zXYzCmV57Qixh8ugyDG11jEYb0DPIHt+fHGn6UODAQR7tgkO7qeHNc32wbxfv4Lwvz5oFQGJbyflA5Gbg+9BEGr3fzxDdg0FDfctoeLF9iktNcackh4HCXvjWCiZIx5/uqVauSCLdJB9Gqamt/5iPuXYhZ35gnxIG5eZ70SQ8ntNx7WkMRdwImYu/RSaCmJ55oh15PDWc13yljY+IQg2MvDOe/6Ymm9pb2lnWYVH2gO0xcBm63YEB7PXOPzxAz5CE86KBXZv1KemF9OxSXhgwybsceoi4Iy3pjn0USPc7BedziqMR1YOyOc/MO4sIxDRaOIcZZKHcf41A+WVlZqW9XjSHI2L1oeynE/W+3M6PloPEt8qmtrS2vq647jRxdjZj1U/llyPd/Q+/9kkRXoiw8/NgTTzyrdQDXx2S0bukgc0tby+rOnh79zO77oFlfvgnEUmY5GVYm6vHigEgX9+kkWoD7+pd8wLdDvt5bhw2H652YMP+vsHxmWE9TeCE12B2GnxOmzxBTFepyFzOdV5JMHN0Ui92n9RH37bEw8fC3EWn7V+joXNRnfeOvuS8pGLSnWpSHaxtq6i7vcxvvTkIRnSjPuocwc6dOqmEiYdi2Q9/IXhuNPhx6vhCRPu1ItO7jsLCGnatECQ+c8OVBafBrba/AT82w7SAu6kRSTp2WbnUfzmpb39TauqayNfoLEn8B8u3vhAJIhNqBn+GMskK+DLq3tLW1afs4XLBxuwdMWROPqF+hJ85J49jFClFf/cwI46hH8z3XahlUbpjca8ME00OY4PslyrZ+OUbLTd46ZMQ87kNxDrcHUMgMKZzI1V3P0/prmUUeP4L7+S8Q7E6U/awvPsAtb+O9XyzkXwcB5bApA0bL0fi9AScFHyurqKjAvYxSC54gP2UQXw/0AJfsMov0d+uiCbQ992Py7yKU1+8hgPrDLmWWuFC+UFVVNfyXjUJZAald3tH+mES8cyz10Ef84AWsIi9pWRrKaj+tub25aV0s9h88131LUOeJqT30gS5+QZFN6TrkDyY410G/rDYVpUOCMEQWDBlk3I5BT09IjrTMD4Rl6uQE+wGH4jsKvX83tMqcRJ/LLAcuWbJkAdwLbTSf8LzHiUzBTDSojdQ+BspBqp/NkchNaG4PQR6+0BeOiXmOiD/Wd/WcqF/T6XMf927u3LkCpQYvAhHp1vYh0z7++OMvob5shF5PaXuHfs1D7OgHiLQ94vwz2EMUfifHDCtVJ+STHd2/IjzXwNP2sM94lisiycQnom3Ru6PR6Ia+Z15cGtEktS1AX+1fs7s7P4Y242Mkkn4GKyemPXBPuybs7j56r512qqCJb3OJ+EQKwzO1f0cF3rRPjOeOR1JiWXAovYsBUg5j+8Hz9nMod4NeCsgsF+nj1tbW55W13ktw3IJy8me0CT9hIu2rZbU/Y4vdfBkBI2AEjIARmF4ECv5QM72Sb9oaASNgBIzAVBKYO3u2vqmib9PhmY1+ow+93jl9Q+oPGXrgUZAOfmES3r7ROHDjy1oAQBi5IFJ18DshM3xgPHQO8Ral18EItcMHtCt5E0iVrYS7EzmbPZjPtDTwfi996ytv4X0Bl1VWLiF2KzDwkhpsYebvY1BBJzD6fIy4E4wC/3Owj4KORzoMbix3Tj5bX1m/dHBcE3TBSOREJDRWV+/ivOgnPveDnBLk1Qsu4PdgouJLGMjTya0JwdBBSkyEtTbHY0eK8D8QR2cgYdabd3AruBFHOwbMl2OwbioGHUUnUZ2jh1D+ND4abYM/LaNZA17CfkKsc+NEHIL8zJVZ7O1dOTOdWxYEn1o8CQvQBFsup3GcM4fyYcdyAcLUwGLslx7CpNC+qC/3ot3RyY2J8BV9o6o5Hv8rBkVPgPzxyUrS7iK0D8IFsCI+uB11Lz0hAKcRjeibr5j0GeI+OWK4gl7UQW5Jhuei3J4EweUsvJmYP5UkulEXVsBtfEwQAMYjbzY1xaPfIOHP4jwzjbhvyOkNNTWfgzu6Jvgdh2HifPRJxyCBBM+Jp0dwf8j6ikDaw0T3EtIsYV6VdHI/2vPuicobLfwqomTonC6yeJSYRmWDftkGItEvP+WKHjVsboCRzkUERWjAB9qYZyJEiHvAbTxHnP99VygSWccia5y4zEnk8US/Vf1Genq2IM/awSCL6USUcj2+3gnvnyPDhcIn77XXXtqe5Vya+CnKRDhOKR7taWtAXhcM/TkrLFN1xEW0bclyTp/gJrwzMX8L7VAMbjjF7+QZ0b53mdOvPNBzjhLPI6rR6lNIOfUVATY1tbZmLZKAnJeV0T6IEB+CRM+DTRsm4qpZpaX7UpFs2raj33AP+g0XZamkiwAc7Z/s7Nwjy33qTgRtnS5A2ZR0bpLL/dCJqq+vn5fo7P4l2KyEjzISeQb9pCui8fjlfX2KfPQS/UINZrC/xo6Phlx9VsIOsbAsxD39uhdLSw+rra0tV8cJWuhM+hcEZ03GwtiMdlwoj/4MwgvajnwYErYQ7fCfyNNY+6kIYsYIGAEjYASMwPQlMO7BhumbVNPcCBgBI2AEtjIBx5707f850MPjWe+X2ON5WDYQ0/04DmFTBrOWezjndsUJBjvwOx2M6Vh8BMowyI6BTygmsANG+H20mbYZcMjvSILg9SjAy/pCd5GEX+47LrbdSg7kKw2VDY2FVEzCUAdo++vteGQ3NDRUETt9K/aAvnAd4uiUJTU1Q/xdRp+PiezYX8VEfiIixhqWxZ+GSa874H9K4kM8FIThAxzQr7i8vGgHswBjA9r1TtW3uC1fOHvWrLN0AL5I9Azqa2oOdo4/AX30DTItyffpG52YFCp0fkuP9/cz8c8Q11iN40AamGhnDYAB7rjj5OC39vTiCBblYxVs9oKtEfwX8pJ+cSgQOQJpOKVPbjc5+aJLdP8SE2ddfW4T2jW3Rm9lks+SsL69nL4nlTPxKY21tZ+cyJuS+SiWLEk+IxG+pDMMf5dP+NHCcGnw25D8dZiI0PSO5r0g1xcsWPAs7sl/QAXRe1NBZBZaiDD1UEDdhZY7Fnlofzf5SHBzGJD2uccSpKj8oFF5jkW+Wsbyk0Io1tjYuI0E/GbkyQLIC2HRBOEXhpne8cwzz7wSh0Vj9BPZaEP0rebMv66AqnJAXV1damFYrrIB+WsSEl6X6z6Z54+h0fRefhNGIpsnM56ZLHtOefk7cZPYsS+Nib49kVClhHLgVN8v+uMf5qA5FruZhbLbXaHXJpOiXyvaKmPOuLfFRPzZpaWlg7+aMkw68nIeItBOO+1UIcnwC6icb+q73OGFvtPSGrup73yiu5AikT84klNwzxtY/MtUIZ6+yCG/ExEUiLucURaUfGzFokU6fgOxM8OIc4949mfOjNRYKoyAETACRsAIjEygQJ2CkSOxq0bACBgBI2AE6uvrGzHRr4NpJRjAaG2Ox/+qVDBO1CUhP0rCWW/mBt4fs9dee0XUz3SwpmPxEcDk2EsYcPkbNBsYHMGJEL1NSnuqcciweRkMHJdB9utQpmtVgBD/piOZzCrD6r6VbAf02pgdt7yNAv/V+gJ+CSASBC8hDoEdl9GJVUmE70fAo1IBRZLIiFt6ksk/6lv7KbcC/7iSkvsxMTnuT0zmo0ZTa+sj2q7lEzbfMPpZy+Zo9NampqacfM9XYuHDOeZnRWSrTHwNmxqUPVzTN6iy9GKhizEAfzYG2bf2gCc3VlcvJ+bjoWdqsRETPRewvwBlbKi3l+FtYmbOnDlbxNGvxyoF9/a5LFyZ9g/95kHfsvT5WPcYGD+lJR7/+Vj9F9Afb5k1680YNNe3a1Usmib+s4ThbWvXr8+6d+jFidimePxbRF7/kqR/UQEiW4C26SOdmzvfAtlT9myO8tMVjUYf1i+IIN6Cm+bm5qfj8fiTk9WmD6WwflYYfctfwP5lqOsvdzfcH15Ev+gB5PuG6chCy2oT7q+PolwVQn/p6tqeRQ6ELP1izWN4Dsn6QlhE+GRcKyqTZL4Tbaz2NdF09KqGRqPMea8Trb0OGb/6F0Stra36Jn6G6+QfRtviF03Xcjb5dEaOAf2OUhJ6K/JZ/16sE8e/7w/BFAjTbj0dHfoXFVRMG/oN1+boU8YBvQLPS7rAJufS5J9qe9HS2nqn/j3AZMaWK1vzr6K09CTHpF8WKU1dF3qoZFbZ1anjAv2gPe/msrI/ieNvQGT/4lqUj9nM8vna2lp9zsWlcRldBNWBEFlfiUE7eU5PRcXhurAB12aEQfsUR/nQr8PNiPRYIoyAETACRsAIjETAjXTRrhkBI2AEjIARKBQBDuU9fYMZKvIn+tNvI/Q4Hljv6z/XA+H9n3vuueH/11L9FI81TYqTgBcn6zB4llps0q8iU4WQO3oiC0w4mXwFsdMB1xLI7XaObl+2fn3WgAnct5KRNST8BUSeM8gvb+PAf62usm43XNtaJphTVrYHk3wECpTBwvCjRPJ9DNY9h5NJMd77Hk+yyjNPWhyTorgJnWQCbpP39AcRuhsR5dRfvrB7c+eHMJg7B9cKYXRQlTBrE3phXXQwqszly5fP8eTew0LvyvD83R7nVuPcwxbc6CecIfgh3K/jzNw/qDxcRKXd3RFc66vLOGKaT+IaVq5cqe5wKG7zipqaHZApFxFTRZ+mz5DIr6saGh7rOy/oLiL+8xCINg+/A6aRyR+7vKpKJ3wGXO3ICBiBySIQoUjklXj2eC0ieAETXD8g9vplslQ7DTdCm/D+urq6xVREWywWe0pE9AsA/W+FC1FAzi0sIjVNlQkQCDs7d6be54tZuDfdGzg6G+L6+wxMVId+y954htHnD1wqDpMU0QXX/YvbUlqJVLiurtLU8cz8GZSqno6OPb3QcUScrpMJ3N8/v3bt2oIuKCRsKtMT/ViIs76exkx1TviCPMrIFvJ0QdG75wAAEABJREFUFwn/HeL7F8YK02wRvrmitPQ49Evn4poZI2AEjIARMAJGYBoRcNNIV1PVCBgBI2AEpimBnZcsWYAJvjdg0GoekoBJFp+1ACAajT6BAfcHcK1/gAMPmwucp8PgNg2MqVisBBYsWPAEOdK3Z/rLVp+u733hhRe27Tse104ntjDQtRfKtP5NhYb9t3S7e1cRJfVk61ve4h39Cvp9D7psgs00K11ANzRUVenXODLdp+S4sbFxNjG/F7Y3fqEQx7/uEYlOpgLV1dVbnPivRcrKpuWnjyeTzctetuN/ifDVIvRPsMD9Cb9pw3Jhz5Ytx6LcTvgvQwKm3jIu1CWeYjT6xmFXFyaG5QPwmhpAx8D/+tDxLzEJ9ALcJs3gXt3KzF8oKyvLWUQ0OEqZM6eHWbI+9SwsR8bjcdz3B/svNpduYQzU0979ejH9m8n/fbLeXNevdZCnLyA+gU2bUvB+c8I5/a/gtJvtjYARmCQCKxatKMdzx/v7xEfFpdp//XJEZtu8iEP5YJ+f4tmJWwtlRl2cBT9mph+BIBkK7gOyVFVHufzp2lisSYT1b6XUSe089AVe98LTT+fzhreGnxRblki8hDrVniNccG+THLcZdJqdFJ0cx+T/YSSUyj+9yp7+3eX9b/R4MmwkEnmURfDMR89nyofbkc8///zumW5jOPbCdL8X+qwI3QX//YsAiKkCbleHHd0fqa+v1/EcXDZjBIyAETACRsAITAcCbjooaToaASNgBIzA9CaQLC3FZCntTMwREvpfVWvrf3JSlHSO1G1dtrscXVtbW57tVoRnplLREtBPAkvo/ifED2cqyUx1kky+LdNtrMfRaHSRY9a3xrZHmAQGS37SSZ3P4rgoDAvNwmxhlwTB11HffgKlchYByD4UBBc0VlU14NpUGqaenkrodHB/pExPsJf7W1tbJ3VCUyfzmtva/qdvy/THbQdGAARQ/pLRtuhfRPhyDF7rApEEnNNmoYg7V3rC4yY64MkBj+vrEzvttNMsz7wPMfcP4ArRXcysE1Q4TKtY+H0sFtu0Lha7T78GMJr0xx9/fAsJt8Nf5pt/B2Di7JTKyspZcC9ak3q7l+mjGQp2oQz8l0pLmzPcCn7IZRH9q4PsrwAIVTLR3tXV1fMLHqEJNAJGIItAz6zN1Wi3DoCjh308KCt72Dv3bz1m4czFnEfppB7ci8aw8+uhTA9syqDdCMX7oumDppSyn7wIVFVVLRaW15CQ/jXMcyic90JQyOy/iX2Gkb2EgtdkOGz1ww7nvJDLed6gTZ1j+JLQVlc+XwVywiW7ul6N+vgWZpqdvoRnxG+3t7dP2oId/SsAjKFgsp61/UpHS8Q0i5L+wzT+LUSf+G4ifzU6mg8huIdNm7ni6FxO+pMxPpPXIvq0INsbASNgBIyAETACU0fATV1UFpMRMAJGwAi8HAno5+d8KK9H2pfAEjv69So8VepxpsXohg6G5ywAoN2cc6/O9FeMx6ZTcRNwZW4tk0exo8wJKi2FJ+ajufOuEYNzb+oL2xQQ3bt+/fpJG9zpi2fcu5aWlrXi3XVEcjsCvwSbNiUidKB3kXMxqdn/lkr64iTugc7tQ8yN/XEIPepLXAvOPawZI7C1CKQWARDTxagbOvmLcc+UKkwsS2BPp6Q/HvVlyt56mhsE27LQ+4ioBLbP8Oqurq6Cf0a2T3i+Owz6+xYSyrx/lzLTJ8q45IJiXgTgPB3KRDUZCd/AIv/RAfUMt4IfQv6LKGc/zhLMFLDwbhGJDLSPZJsRMAKTQ8AdivZev1LyLAvdp4sDo9HoBhL6J9r7/i9GOaYVia6ud0yODnlKdU4XqfX3mXCz6vHMa/KUZsGKiECEIq8k4d1RNgPcm+6IdEWegHqCZ2RdCPAojvsM70gB7d3Y2Lioz6EYdwn2/OScOXO2FKNyhdApUwYmxMuJ3JtQH3fOdC9l0bfzM50KftyZTD7ORPoixcAb+4gF/bD9oVc+E/WhKy39B54fryUh/Tuk/vYGYhcirk9GQjlhxYoVpTjPy4BT9jN5XlIskBEwAkbACBgBIzAWAm4snsyPETACRsAIGIF8CegnCvGgqF8ASH1COQz5TsjCcx9+MwwG3jaSsP6H3dMZzkTJ8OSs8+I7MY2KnIBOtkBFLVs6sYfDPsO0Nyb0xvUGzW6LF88OAtFFKb0T50y/xsCLTnwNKtN9sWzVXUt7yzoMHF7BxPolgP7BFiaazSSHUShnNzQ0TMmEEwaKAvL87iwgjuIikl3nszzYiRGYRAIsZcSUujchlmRzPP43R3whCT2F87RBdaEaDKR+mpP+OAy4p/2nr0/GnnsikUWYJH5tv3ChZ4l8czEuNgoSiYeJRBdZ6cRUWuX55OTjpS74GtrZ3vYyfaVI9pjsPyZHlSfZuf/luE3KqQScvQAAsQjRLuTComQF9cwYgRlBYDH6cUJydF9i2lzAf+07RjMW/g71sL/9x3E5E+e2E/3et8aBhLQtEUVg1SAp3ByJRHr/YkZdzE5LApioLWeWPdHXSN0DUO5+U7pd6QuamAULFmxB4fypHqcsY/rf877JruQKKtZNqNWzX7dmzZr+r1UUq6p56pUVLEgmK9Fe7M5EFf0XhB59NB5/sv98kg70CwPoL+oCgNy/bdreibwxn2jx7NzdE4a/I0fnk5C2L0heShIL047C/NHOzZ2H6YseKddx/gROsp/JxxnevBsBI2AEjIARMAJjJ+DG7tV8GgEjYASMgBEYP4GQIrsI0zKEZCFa7Z1vwjEO8ZttvHNyPwY4WjOdmfkdO2NUJNOtuI5Nm+lAAJPgD0LP/8JmmlkSyrGZDqMdd5aVLSbhfeGvBPt2H/LdGHjJ/eQlLhePiWFLslyAwaEHoFVm3ZuLgarDKZk8u6ampg7XJtW8+OKLAer3W7MiEW6viUYxsZnlaidGYKoIzCbmRRmRhUknv2Hhj8It86sZqCpUTcRnUSJx9IpFi+bQJG4riQJMTutEwMBAMtPTaMeeR7SZdRinW9+sXb/+WWb6ITTRNga7frMNMx/GoXy7vqbmgH7XIjjQfgX6JqmJln51hF7wQaCf1+53mqyDaDTaRELZA+BM84m5Gl2e8smK1+QagZc7gbmzZr2diLXPowuW1kZmzep/s7qqoeExEXmEiPQadhSgwd29sbb29XpSDBb67Qg9SmHViDj5vk7W6YnZ6UsgCMNGZtoHKdD2fw2xfyQ9eb569eokE/2ChDpwvdewLI9EaM+ddtppoJ/Qe2Wr/JZgI5b+BQnM8iA6/Wu2ijJTEml2JCFHGvCM88osVyZ9ez7LabJORHgN2qrcxQYBCetLGHlFi+fbTo5Efo98PY2EMhcXMDHVO5LzNj397CH5LAJAO5bZx85LPwtkBIyAETACRsAIjI2ALQAYGyfzZQSMgBEwAnkQ0LdsOJC9mah3kJ3pz7Nnzx72gW9Jbe1qFvc4CYUZ0W2bEE6/qZPhXCSHpsa0IIA58A3CdBcGR/rf7FLFMXhx+IoVK8Y6meckCBqF5J0aFgMi//DO66KCzE8jpi4V2w/S/xRF3NHi6eFs3QRp52MizPolgKrsa4U9K3NuBQY3Z/dLFdnM5J9bRZTsd7MDIzC1BBwm2jFGPRAp6kpXZUPN7wLxB8M1837FqPNLhPjsrooKHaTPCge/BTPtjY36+d89sgXyembWBQDZzsVxJpXx+AO4d38N6sRhMw0mqtAPELqloarusrq6usWZF7fWMWb3dEKvLDN+8N3c3Nw8VX+xECK+hzLjx7FzQtuXJxID7SQcJ8FwTU3Njg01NdkLsiYhIhNZPAQaGxvLdCIb+8ri0WrsmujfiSytrd1jaXV1/dhDDfbpPZ+IySttv18k4rvTk6yEbdWqVUlc069z4BocYJhoYRjye3C41Y0yYKY9oQj6bvjVt6yJvkO2TXsC4txyJCL1tjb6Gfd2e5854Sqhc+tRFvUrevCWMiXi5YDy8vKiqM+ByM7Qr0I1E6INqGd3rmttze0P6OUpsVpX6uvr3472bptJiTBHaMBcjfRnf1GNKeulhpwgBT11ZS6O+LMXVAvjMZd0sVPecenioqp4/A4X8OHo4/W3ixAYENNy2M9uevrZd69cuTICt2ljlixZsgB9oP2njcKmqBEwAkbACBiBCRCwBQATgGdBjYARMAJGYGQCc0pL61hod/gKYIm8vwMDbQNvL6QcB35WpQbe/L14mMx8gC1lLwcO+CquI9Nm2hAQDoI7MDiS+zbG3O7OzvePJRW1tbXbiPc6CIwJLXqRhFbF43H9LOJYgm91Py0tLa0+oJUkkvuJ6zKk5WRJ+nMaGhq2p0na2LmF2aLdJh9SsU5oZqs6s89KHfMH66pq/1ooyyH9EDIbpis2vRetbW29MxhqEQBRNQl/Ee3Ba5C+SXmW6ujoCES4/006xEPM4pm5aBcb6UKe5tbYd0noBiLOnUR3SEAlOTnfidy+rK5u4K8NaCttwrsi5pwBa495C5pCxj4GHbKMkCzsKSubtAUAmBCZ11hXd2hE+DcoY+/NitxOqFBtYFoObf0FrAHu61VL6+sP9InwBu/p8kQiUTWdsrq6unp+fXX120td5Czo/03ontU24nzMBpOBlcyyX1+Ap72j2/uO+3fls2f/ESdbYNNmrnN+n2XLluX0YdKXp25f6txeuhANMaI7S4TpveN10RrNpE14r/qq2vvSdWii+zAo+QkJraQi3lAuF6HP9CaouA107XRCf2tra3sa5/0mCIJNyPv/63dIHfAbOAy1rxWkTrfij3g6si/6hCP6HZ43foTzzAX9OJ1cs2LFilLc45bpxG6ZC26hpFzsO/y2kxFrpkzEOY+YauCWlQ+opB5uU2IwUb+RhDIXrRLKC4oVj7m9F0n9tcig/of279ZFo3dxwGdQ9uaQ7qXk6KZ4c3xfXMpKP86LyqB8zGmsqdm7obb2uPKg5E+eXPbf0hWVtqaMETACRsAIGIHCEXCFE2WSjIARMAJGwAhkEWDmiA7S7dXn+k/cdJ7Ew1cEtnQ464PgLiLJHPRgcVRdV1d3UJ+cYtqZLtOIQHNzcxN7/jdUzlyEUspJOWEsny90zmFynA9DeIyRyP0+4H/ieFoZDBRvCny4H6a4/knCyUzlmeRjLgyPWL58+dxM9+GOk8zPY3BLhrue645RsD1y3ey8aAjMcY72LqDdU1gGDSIWTWrHqEhkzpy/s/CpKOSZk0HETHWBp9tqa2snZRFAGIZMXrYZo5pF5a25NXYzJtiugFJPwA42Qm9OhvKj+sqaI9EP0LdY0YwM9jbZLt7LEhL0LiY7ohHki3M5X2RRz7wwCMO86g5uTFc01NTKSJZDv0m8/JiYajB5qH+No5Ga7SPgCtsO7g3Ok/52LvL9ohHyPEnJsNWH/teMezzqZmcZ7t19yS2GXblzcuoI+ksJu+eY3R3MdClsIhkE+b9V25M8FYnG4wglSOiBaDSa+ZY1LhGtWTl7200AABAASURBVLNmMxF/jyjza2SuNtnZowtA4bx1DO435bgfHU7EjUTUBRaXNMVif8PxzDLoO6BtelXB6iKTPodu9cUbI2QSUyJR5YV0ApWI6UEvrH9LkdVHxwRvNxHpM8xa7HsNUwUx71ddXb1Nr8PW+UX89cR0BGIPYf8hPrxBnzdwXHgj9KPh2ovuLR3duMc9TsS/I+Zj2ElThLoyn/moQFuWmEhXVwmTVGQ5bp0Tbc+6MqJ2aPOXZJyPeIg2ZTY6ZLqQYUh/TdHot4TkVIzToI3M8lKNeL5WX13/1pUrt+6XAIYrG+qO8vGSEN+Dtv87xLQiYHkkKxV2YgSMgBEwAkZghhLQh58ZmjRLlhEwAkbACGxNAst22mkBHq70LT9MmkIT0f/RdAd2d3QcP5Jl7/cm4lmUvc3nUPbf2g+V2SrpmdnpRiCMkL49E8/Q22EKqPHF555DuctwzTlcSRRBGdRP/2/PQh3s6d5Zs2bpAF2OzyI4dUTee/wOrcva9vb1YUAfIpa74cPD9hvv6Yqwq+vYvom5fvehDlpaWtYJohrq2lBujjlrgBITxCXsuGQov/m46cKFxqqqhvol9cv0jcflVVU7DWXr6zFEBT/6xhXiKeq3VaDfVBjMH1GbF/puoax4+hkG2J6bCuUnMw5MBPX4CP+KmC5DPJlfpiG41QeeftBYU/M6Ippu5Sioq6tbnKorlZWNyyorlwxVVxqXNFZqnWqobGjcaaedxjy4jUmpGyVwx4PLIygHOiGAwwGDQeY6dvyNns0dpyHunQauvMyOvM9+W2+CyUd7rF9U0cmhTNsMsboY40nsN5BIelKpR7xXdzibSRMoVBuYloP+wn/Ssidxr21TZp7rBLnmt9qnEO8mlr4Ff8xPdIu8ALdiMSi2tImIhtNf07Ap3Y7AMya+Wf0jyPiM9hGESb/4xAjZ6QP+GfZDGkxm/YaFBibSRHZEu/WW8bSDQwoeylGkQkT0uUf1GsoH19fXzwuEP0LM+tWOHiL5RkdPz7VDeZ4Bbvom8w/TdWiiexG+HeUnWqxcamtryzzz65D5u0FHFHH5N5ey1mGcZhv9GwAh/nOWq6eDS4n0PgoRWVcmfMLOzYWQYfs3e+21V4n2ESIU/Bj+tI9wv3d8TnNb2/9wPllG24SM9kLaEZG6qdUJcL2v9vY7hJ/wFRWoL/BRUFOcwoRI7wW6UGSyFPRdiQQmz/l8RLARtt+gfawh8t9obWl5S7/j1jnIKBuU2f/R8qE6p9t1j3Y396uAW0dji9UIGAEjYASMwCQTcJMs38QbASNgBIzAy5SALympxoMV5k37ADC9hpiuxiDMLaNaooa+UOldOTO/Oh6P57qnr2+dvcU67QgEQXAflNYB+QT2KYMBk219KPoZwGEHuZ5cvhyDs6Jvt6D4UotwcJdODqYEFNkP0lOOWf35I6glsVgMAyRyHkYL/wt/vQNlOEAdxUA0X9O9ueMEHSxXp8myiHs7YllYKPnJrq5dPQcXUOCvo0R4beiCa5MuuC7TqhuH/mpy/mrpCfdfsWIF8rVQGkxbOQm01X+MtsZOLpT1AZ0nQjooO22hpBVvaWl5IVJa+g0iuRFuOpmGXZ9hqvfCt9VXV+u9LtLnOik75FEFJRJlhRC+aNGiWS6U95HzV0oQuSaMRK7PrCfpY4okbhTUIXHJi8vKyvSt0zFHD25/jpC8B/X8dwj0Amy2YZolRBcmg5JL6+rqMHCcfflle8bUEwbBQJs8DhBM8lMJ3AcyLdyOEZJPYn8W7PlE/HMiwiSJhIFzuX/VgEsvb1OoNjAtR1h+P+lEmbLzneRjyGvN77PI8dlEfD300ElDrYddJSUl6UUgVARbj3j6Q2aZRVv70bT+uvfQn4j/QEQvoAO2CW3LkJOjuD6i6ens0U//L0p5EtqQSCT+kToe4qcpFvsn2id927r3KlNATK8qi5S9kQq9Ce2Nyf2jGipr39VQU/OGpbW1e2DCf5naxurqFbi/7MtheAa4nMFMs8Hg20Gi7NL169d3FFqVIpH3aHNr7Lh0HZro3oU955Cj1UWStkFqlIXhdiyU+sod9s+T8L+am5szv4TXHyYajT7DLH+Hg05yYwfDVCUU7IvJ+AjOCmp86I+sq647uL66/k31VfWvXlpT8wotl6k9zp9/5plDQwq+D51eTcT/RPk8DzreT5O68Q2Z7QUzf1zbiT57HhHfTCL3ElEH9Hq2o6MjiePCmukjDc1YxkKmAuit7Y44911huhLishYRMhP6cu6b6NPpYhZcnnqTVTZIjmHHn+orG3pPvJSEvkNEcYCBV5f1dS+4mzECRsAIGAEjMCMJ2AKAGZmtligjYASMwNYlgEm1UhH3SgyW7aqa4CHrMSa+DYNXXx+zFWpDWATFb8pIZeD921KHRfJjakw/AqlPaDLpVwBeTGvPRDoJvDcGLIb9VG93d/ee8P8G2B4MevxrS/cWHVzCaREakQpm7h3kHl49HzL/mzxdTEIPwQ5MODHpWzxXJbt6PlpbW7stFWgT73PfCC+B6G0bGxsLMqkZhGEcg30/IUc/RJ5G0XjoQP0HEccRaQu3lRhgjQZOvicR/ueaNWs6cc2MERiRwNq1a5/xzn2DiL9EROth+w0z1TG5L9TX1LyLRtgwgZ/7ydQRfA9xSaiGJSjIgplddtmlSyLuHhfh7+Ke/BsStAREhyDW/rqC44OFeCEGTu/AAOptJd3dWenG9VHN4/F4tDNMfIiIv4h4mih3Y5oF+R92Ip/dpbJyu9zLU33umct2W7w4r8/vF0xXkY0liUReZYWZo5gc/W+mbYrH722Jx3+G/W2w3+z2yeOJGH0xsm2GEMD9bkNmniO/f4u81vy+rTkavbU5Hr2MfHgWknsPJsZeDIIg/QYknLa6EbQzz2bq3xyP/z6tv+6j0L9HkicJ0V/z1baysnIW+gcHI7z+7QgR86/a29tz+ySUtTn6VuY5FG1w4t+MflF5pvuEj5kb0T5eRgH9mMTpl3i+7MLwerXCfBOTu5WILySiWiFeQxJ8Y+36tbZ4B0BmgHEJ5nqkQ58vSJgeJvIjvT0fsshalMXsv29h+dCGDRv0bX2IKqg5wrH8iNh/n5z/uhe+Ucul7nH+DSb+pnP0eo3RO7qlKRZbpceTalnaMtsLxPl/2k702W+hvbtASM4lkjXiOemck0LrM1Z5iFifp8bqfTL8oetJeS2YGkkZ8H+hNJHQdukWJspqR5mpxoX+S421talyMZKcybgG3fr7QCgT9zZFoz/FPnU/xP5Lza2xU1B/boTenr3XLwJMhhom0wgYASNgBIxAURGwBQBFlR2mjBEwAkZgZhDo7OycjwfvtyI1pSycJKEfBuWlp2BQ76SxWgzO4cGSPGT0GpGFQvxmTBaONrHZ63/yfy2GaUqgPJn8kwg/BvUFVo0jpnoMqu2rJ0PZiJePp9yF9M3JP2Ogbdq/NRCLxbq6JPkncnQZ6qsOJmYuApgFt/MD4Y8XamKOnVuXYpjxgwyo9d4vznDK+3Bte/sTaF9+3xKL/bB0TsXF7Pk3EJb5KcwexPc3H3FXr4vHf45BorW4PpBmnJgxAsMRiEajGzDy/g0i/goR5X4JYDkLXdJYUzP8X4kw66dIEXR0U1JS4tllLzQg5gUSIdxbyY0uYWQfq1atSqL8/xcDo7/CZOG3Ij48E3Uja9IZ509hEP3rGDD9cnMs9oe169fnNeH0xBNPPFs2e9ZVaF8vBaO7MAGZHKSd0LE9QcmpuL8XZDHQIPlDODjiZ4h5oI8BP9Bvm82zZ+unlHE2BYZ5UHpxb3omUVIyafeX9vb2TgoT3yXM6Ij3L5tPI9PLfOsWaUb5fojEPf34448PvD08TbhgFut5R/J3TC7lVTdmRSK7IeyrkdwSWHRvfGltde1xI9nQ0zYpv30/CD8bbcZrXdIt7XMqyA4TUbq46l7If5CdPIF9D+KZC4v4eUdiymiTpJo5sYcuaChI5CZkqxLAPa/EkdMvkCGvUSyFnIh77Ujl0gvvM4TSryp1LrWIYIhreTuhbD6E8vgPxxSDfQH9knJiRtmk7ZlYv8pXnhYOxQ/UvxJKn2/NfY/3q9GHiTKFTza2tycKrMsgccny8oQQD/4ih1DNIM+T6zBbhCL9UYh4EdYXKvqdCnXwGPp2TsLb0E/8AecsAkAZeaMIXbW0qm6oslooFfKWIwH/CIG9LlLF3owRMAJGwAgYgRlPwM34FFoCjYARMAJGYKoJcOD9Tnj4e7tGLCxPOKH/jHfAkSX8AcKHsL2GOYIHzFf4Hr97r8PW/rX4pyuBR9rbnxOmXxJR5kTU9uzlrbVDvPHeUFnZKET66ViUR3nclZTcgbAzwuhkUHcy+UdyfDkJPYxEedi0mUckp3UFwYf0qx5px3z3HIaD3mpi4kav7UW+QocJt2bNmh5y/lFcTsD2GpEepLEVE5/6GeReN/t92RPAPWoOBuFTg++jwYjFYk95R18X4p+TSOaEucM9b1e4X9hQXa1fnhgkiok20Ri3bbbZRtuaR3K8z8Ik+gq0UWPSNSfsiKePt7Wth366IKbfn2N62hFpHep3y/cA9XEzlZbeTiznCLkfk3Amu5RYr58t7/HvSJ1MwY8Eol8kAOeByIRonpuE9mgghuwj5Ke++ZnpmEA+PFldXb0l07HQx91ETwjxr30kkvX53kLHY/KKh4De6z35O5HvutiveBQboyZooxPeB39nkp+NMUiWN/G0Pwltn+F4REB0xSj27Az/vYdMe7Dz+kUoBKWCbEKkn06/1IfhmVnWuTPJ02XQW/+qKR1XNbE7sywIXgUHNNH4NTNtCYjIPGI6PJ0AJt6TmS5A4Rq2bDLRWfCzRzpMes/sTk0fF2ovQl/JKpN9ZRTxn46J318jnoFJb6GDks59erL/Pgxxjmq0vUPl+D/vI/9ZRVnPeqOGHd3DYB96z2byT+JKArbfoG5rPe0/n+wDlI3FyJv+RRnEHFIggxZfF0qPda2tLU7kRiHWMZvMPi6jj/xG7+SShpoafSGkUFEWRI4u6CXi68g2I2AEjIARMAIvEwLoF71MUmrJNAJGwAgYgSkhgEG6Uk+0NyYOK/sifITY60B73+nYdpX19Wvh8y+wmaaRyL9xr7326n2DJ/PKVB9bfNOaQNInf4BB1f6/AUBiSjBQsktJyIP/tzAIDse1OfAD/3x7U1PTjPpkYHt7eydmwf7gyF0EJjrhhyqM1PaahSR8SueWLcdMdBFAwrn11PvXHr2Se393iXjWt+mC3tPC/QpzsnDSTNJMJcDEc0QH4ceYQB04DCS8noh/SkSZn9Iuw/lbid35I34JAJ5GM5gwD73IQ7n+hNzrnXOZk1i5XvI+F09ZXzUAkx4fBAWbiEa72d0Uj98Xsr8QI8P6Vwq57egiTFB+vLa2dmDwOu/UjB7QifyHSND0Dfhloh18SCsGXCb3SCTV9g1EIsgDljb9QsOAY+GP0OZkozLnAAAQAElEQVR3c8Rd3dLSYouhCo+3aCX2eH+Pd/5fRavgCIqhToSuzD28JZH4wwjehrykbyUL0+twcS6smr+Q4zvJ0d9HtUS/0AAZdpEwvxbtVOG+Rsa0MWR+qKWt7V9ZtqXlgc6w51ee5SYR0snFlBpCtDsJX1VTU7M45WA/05aA9/5dyM+63gRwO7H8adQyiXLLxHcgTO5Xhd7SWF29C9wLZtjR41llsq+MNsViqyh0+h/wmQuHce/moxOd3SdgLED7QwXTIx9BQXn5r+Yvnh/LJ+yIYYa4iPYpSR75RwP1VL0x0eKGhoZX6vFkWzyjzUEc28L2P0+hbCU90d/gNmlGFwFIwNeyLgLIXBjLrF8ieCMRX1CMiwC4JLiZbDMCRsAIGAEj8DIhYAsAXiYZbck0AkbACEwVgWQyOYuEDu6LL0HED1Jp6bgXAKQeph3/kDI2PMjOZubXPPvss/rZwYwrU39oMU5vAm1tbesx0KZvLGQmZKmwvCHTAYNYGOTlj8BNUK7XJ1n0jRecziwTi8W6pNTdwcKns1DmgJkjplr8fKb7pY4jMcBUSnluFRUVHhD/mRN8rjh5EwayJ2VSMysu5g4mzh0wzfJiJy9DAkwOg/COxrHpgGdEwvNRnn+KYLg14bfXYACc3irEF9ZX1b+m1ymv3xAjuGtQF5/NDi17Q9lXwE0HVrGbdsbH4/GoS/ZcR8RfJ6LnYdMmIJZdkD4MGKedJm+fZH6QhDLfWCNsi5hpt0WLFulAOk4n1whR1mSNOHrMO9cyubGmpPvm5uZJ+SxwSrr9FCWB9vb2Tr3XF6Vyoysluoho/fr1A28cjx4m5SPh3N5E3EhE2s4/TWFwcpBMnjEWK4E7h7Mn0CBD9uWQl0HepBtNbyjyc0T0Hdge2LR5Q8Tzl9Anm5K2Kh2p7QtLwCXlhD6Jz4vI9ygRfCoYQ9mUhPs0Jpz1M+Yv9oXX3Swid5QeTIVtaW95xIm7EHFlLiTbnkk+Qt1J/WoaLm09o18eXL16NcYhCqvDcNKEfTuutcBmGU6E789ymKSTzs7OJXhe0wUA/TGw0Ho8e63pd5ikg5aWllY8H3+OiG8josx2Sp8Z34S+zin19fW62BuXew07p4tHek8K9IuHzDF/4Qb3k8y6UyANTIwRMAJGwAgYgeIk4IpTLdPKCBgBI2AEpisBDGDUMXP6P9/a8PD5MB6yuvNJDwa9foLw2Z+oFf86DHpNZGIlH1Vyw9j5DCCQJPpKTjLmiKO9MUgxMLCbSLwXfnaETRLzLzF59RSOZ6TRelrZUPMXIj6HsgdwApw3EtOFXVu2HJrvFzjWrFmTdORuh6xs4/kAzGb2vQGVfanAZ54p7CywTBP3MiWgn82nIPg4kv9j2EyjiwDeTi48C21J1oBnpqfRjpPOPQc/98D2GyaajYHUA3aprNym33EaHqxdv/6Zso7NV2ICXt9izBig57nC/PqpSJJOhKKv8qecuAK0c8vnVVTknW858oY9bWxs3IaZ9qCBrcd5+nd3d/ekfa53ICo7MgIvDwKoZ2Us/HYiSfUxcPyn5vbmlrXt7U+Mxc6fPz+KNiGrjUc7vDRw/k2QPSXtcGtr6yb2wbeQY7+B7TVMATk6sGdL56Vk27QksLSm5hXIw/SCt6eJ/J3N65vbxlIu1R9x+HuUzcezEs90ck1NzY5ZbpN34pfUV68iksszonDE/AoJ6Izh/g4pw+90PBxWZ3RkWoR4qMn2Dw4bqIAXgpCWoW3K/ioIy0/w7JU5IT96jEzzVtTW7jC6x2wf6FM9xaWRz0CH72dfoVImPoi9P39pdXX/3x6J95tz/E38VOiliQsxCUbACBgBI2AEZh4BN/OSZCkyAkbACBiBrUkgQu5AxF8KCyMtzD7zvyvhNnaDh8kuIcp+45p5IWbxXoeBt0Vjl1RonyZvJhDAZP6jKF+/y0gLi9AekpTd024iTgduSnCe4JLgq9gjCH5nqFm1alWyqTX6U3J8Yk4SHTHVs9BVLzz97L4513DK3SUVFaN96cN3S/JuL5T9hgaL/l3IwdXV1fMhyIwRmDYEWlpaXmiOx44ioawJIiSgBAOeH+AwPC3fe9WCBQue9Sz6hh/EZRihI7ZEIrvCxcFOW7Nm40YM/vprkID+rxyIUIS82xZuU2ICxzcNEdFe5Cd/EYKE4fsQt95bsIMRiiO/H9A3fnFmxgiMlUAPeeoaq+eXm79kMrkHMWt7GWjahb0u/PR6PBarbxBLMrgDbXzm14MCIX6H7/TjniQbS5xD+JHm9uYm5/irTPSfjOslQvLJ+pqa9FvkGZfssNgJeOFPQke9B4RavrZ0d+d+IQuXhzfNra33kJeHSCSZ9iUi20SYD02fT/Zenxma4/EbhOiXNLAFSM+byLnTltfUpBbeDFya7kfD69/a2vo88uNf6Mc8melLmF7RWFd3WKbbZBwjnj3AvSpTtndOv7SU6TSW47LuZDKvL4s0NTW92BSPnYgy+b2ciMqg27Gh/kXWkiX6zJdz2U6NgBEwAkbACBiBySTgJlO4yTYCRsAIGIGXF4GVK1dGMIN6cl+qu5ncw+vi8UdpIpsEX8LDdJgpgkn2pkSiMdNtSo8tshlDAAOqOgHUPxiMwdVq5+TVmLTbBgM2BxHLK5FYh8GtH2NgQz/viNNiN4xqKBPp40lzNHorBpNOQLq3ZKWWuRKSL26ort4L7hpHeuAxXLNmDSb04DqCmdvV9aJj/gUJp8OlfLPwKRGiPXGiMrEzM+MIiOyCwekpm9ydQn6+rLPiIzz406dMxKf5ZPI8tCeLaJybTjxRMvgXC92RE3Su8/TZ2traKXn7NCfuoU6RTsqr3mICYzUmL++DUDQ1RMw027HoZB1NxfZ4NPqwePp9TlzbSED7pd7OzLlQwFOHeDMnBEIQvJeC4M8FjMNEvQwIoH/8rBeasV8mmmAWOhfKXrjv6N+mECal/uedy5zIH5N4KZWNaJx0kVeqneoLtNKVeJWbWljQ5zapu3XR6B2h8DehRGZ+B0x8TX1NzQGIfMp0QVxmJkBg2U47LUTw9N/lvchEd2zYsCG7vw0Poxh0090dKJsDX8pjDsjzYfl+qWuU+Ia7LBS448mTLmBA8Ux5w6M6vQ/l9eR8+j8pCcX4M4pOXBr8Gf0Y5eAzvUooZ6PPpl+HynQu2HHvm/WyJwrE7D6hQkJfjUaj8b7zqdz55tb48SjT+tWSzC9AAg2dICUlF0zhVyqmMt0WlxEwAkbACBiBoiXgilYzU8wIGAEjYASmHYEnWlpX4uFzSZ/iTwrLA33Hee/KuspieIi8P0cAJpJ4VwwqlOW453Eqei9EFGMPWgifQqwDdWoLIc5k5EmgdPPmezAonP3JRpE3UCKxSxj6AyF2HmyXI/ki9oU2kzUYNIvE6eDihPSdv2DB95npdAh5GjbT7E0c3NRQXf0qEX4k88Jox/rWryT5x0JeB8j6vaPdwKCVu6Kuri7r7ZV+D3ZgBIqYwJqNazYnWc7EgOsPcTPJGsRnoU/5RHiOEGlbMq5UuFlO3wrXrwBkfdaUmfYJhE+czAHlsSq6vKpqx8ba2teuWLGi78s/Yw3Z58+l+gnpwfJuEsp6e67P16Tt2MllEJ7FFzqs9MLvWLx48WxcK7ipr6rfk0n27xOM5o/+h/vQd/WLEn1uL9ed9sdmdNpFqCQMQ33rd0ansxgSt6yyckcO+LVoL7dTfcTxzzo6OkZdqKh+My3q5Uvs6W9oF57LdBeRQ3ZesmRKF7WJk6+jkvyQhDPTMd8JX452WP8eDZcztZyGx0wu7/sJTY8tWVJyEDH1fvVK5Fl2tIry2Hoo/LMQ69/GpO+hTCzLntv43H55iMs7COrICy6gT5FQlAa2MtzcPornqcOWL18+d8B5+h6Npnlzc3ObJ/4d5fZjmJcFnk7SFyVGkzHe6yrTO/dahNsNttdoPpQEF/eebJVf7wN3Ojh8B32bzLaK4HZyhNzRQjSlbSfZZgSMgBEwAkbgZUxg+j8gvIwzz5JuBIyAESg2Ap78p/t0EjzgtXEYTngBwKzqWd3kCA+QFNLAVkZM+yWTyR0HnMZ2xN6XZPlkms2Ox/Opu/7g1dXV83eprEwNLPY7jvlAtmlsbBx3WIQp61s5z2OOqkg86oAeJqy21TQUiUo0q7q6Wxx/I1sf3l2EP+iY94F7OY7vbIrH/43jQhoOkrSskALTskSo3Hua8MCKvoG8ubPzNgzgXYL61kZZm7yR2N2MgZ25Wc5jOPElvhV17psYBXom0zszvTbwcjYG7ZdkutuxEZgOBGKx2FOho0uIUn8H8CL2/QaTvadjsujIfocxHjQ1NXWXMv8F99OfI0jW/7iyyMURkaNWLFqU1/0L8gpiEsx7oh0433d07JSnwMw3xHo8SU5bk6fUMQaritfdjzi/w9lfJdkGbd5xs8tm713oNykrK9FncHIx1Es/h7+o+cslJXfD7WVt0D/YHgCmZGGk9kcwUZPfohUoma9hoUVCwbj7rsPGx+TQtqTLEo1xC/rajfGGG6P4Sffm+vqRkRFi4mQQ7E6e3tDnZxPazD9t2LCho+98PDvPHDahTbgrK5DwgT2uTD9xPrH+uIjz3o8pL3Cf6SohuVac/JWIk9S7OfTTdpGQLmqsrtavEoxJVm/QIvwVmp3YvHnGfiZcy6541s/0a1sXEvO/1sViD+WTE/rZefEeZYEyF7HNc+QP1TYuH5n5himpqHhQWC5H+A2waTNPiC/o6ex5r6Y77TjV+wItQBiT2kFJ8H/MrAs6Mvo2oosJT2praXkdhGi+Y1cYgzJQjz7E4ZBWD4tDep4Cvqq5uflZPd9aVheFaJ+Y2d0KHTbBDhiRS5nogwMOW+2ItVyiXzZrq2lgERsBI2AEjIARmAIC0/vhYAoAWRRGwAgYASMwNgKNS5ZU4mHuLX2+u0j4P01tbeP+1GZf+P7d6tWrk5i0/wcc4rCZ5u0YMXslHEYaAMTlbCPO5b5hPE8c9b6Fke11mLMB5xJyh3VFIu8ccBn6SBcK5F5hcrMiyaQOCNB4NgwS7hYh92GEKegAAuSNy+TzZmRXV1dNxPOBSEP1uCKbRM9avlCO7kAUA5/QJJpLTB+Cmw6mJCSgm3FccCOBVBRcaIEFYrB8Czn3A0zwXSNE0Rzxb2BHu+e4jXqqA9iRMPwTPH4H9nnYfoM4TgmD4BIMYu/S7/gyOEC6d5iqZAYi89FWl/THJ2gVibfpP3+5HQgHQTIZKUSyUbZjPnRXCfHtkJcz4JnfYOdjEOqFv0lC/4JMD5sywjQb8VzfXVFx/M5LlixIOU79D7NzEehR0ePc3Lyi91SDcCiS+CXqcMTj+qpIKtQEflbRqiQ5dz0mLrSfkSlpT3b+zE3PPKNv1RbkfquTEGVBcAKTX9kXUUJIfk2lka/oYo8+t5ftLvB+CZFEpgKAbNmygEnGvQhzKnQbTxwsPDsIaN54wiyrrNyha/bs96A8nbcthAAAEABJREFUjrsPOp54JsuvLhTxPf4d9ZX1Ovk+ZDSY1JnL5PYiplrChnr2D++c9vMEp+M2CefWo7zoX3QMLCBgmk9Ojthrr70i4xIoPHD/RUA0fvPRJxpzXjwajz/pRC4mkocRPG1KyNFKz8G59fX1hf+LNOZtwL08Hdlk7sEjQCZNSVyTmY5hZScSezpHexAhx4h6HNOvcJy3ceR/hT76xgwBpcT86s7OTo0jw3lyD9esWdOTFPkFefkaYnoBNm12CPQLST2hPi9z2nGq9mgLFiU7u/WZboJRji047uUbieWLKMMPIYSHVcPEtJTYnV9XV6djF+o2YVtbW7utS/pDIKi3TyGymYS+G4poHzSE+1Y16L7qwthriPj7TPQcpTemWUR8DBV4Qxs9rnv6ihUrSgj1Ef2yvQusiokzAkbACBgBI1BUBFxRaWPKGAEjYASMwLQl4IOSo4UpPYD1PDP9vUCJEQyM6dsEOmGYKXIucfC+ysrK8U5c5S4AUJnleAgs1YNRbZ8H9S/EHxEinbzocx16V8pcl3sFkw2lGBUY9wAXHvQPFBF9KxHP0rlSp+yctykvrx5nbM4l5VXCckAEE5DjDDuZ3qWH6EkS+mlOJHNxXgL7QHd3d+7EEJwnx4i4WRhM1ngnJ4I8pOpbHN1h+ANMNNyI4C2wEzaPt7WtZ++/ysQ/hLCsRQBE/GHv3JX1NTXvzmehCU3DjYmWZ6nNsg3xJE3Ke1+Jdmug7WEOiGnUdixLv1FO0EYxM42rTR1F5KRdZpa5wrxtoSJoaW9Z51muE+KfQWbmIDhO8zPRtui9TPx5EnoUEnDrwG+vmUfEFyUipacvranRNz9pKjcMPpchvsWw9Zzw4160g/A7ELO+ocuQIbDrpcTdi/2UmpqamidE/GWIdDXsgBF6F04u7fu0Ng7zN5iE2MZ3dB9FxKfBpvtKP8MI/RWpCQMa3+ZIMIBORXWvGF8KxuhbKJiMe2JPJBLBZMEgfg0NDUP1Eceo7JDe9KsGQ17I01Hr3EBQljmoQ2gHBpxGO0oGwR4U0ge6urrmjOa3GK8HImjrwsM5CIfNK+kW9FFlX+iveZwg4T93dHRkfXUI18ZsMJHVBc7/FqH/ZQZikUOff/75QX38TD+Zxz09PSwkSzLd0PBtG5SUpNuEzEvDHjfF4w+iv3gxPOjzEXYpgzZBDqCkP6W+vh7pT7mN+4eH6HtAx8WlpaUFLy+7VlfPh4IR2JeNEaEjkNjeOivyhEQiurAETvmZ5rY2LZP3ooynvwihgiqDUN63cuXKMbNFvqNNpEAD52tbW1uf9xH3TaTxF5DRBZsyKD+7C/krGqtqdRFAym3KfnrCt0If3HsnGOM4gjfFYv8U4RuQJ5nPTKUk8mYXyrl1lXX6yf4JsV6+fPlc5+k4YToJqmkfVr8C8aMk+S+gvXoBbnkZyAsC3B/zCjxEoGg0GncS3igkP0BHb2ARwBB+x+OEsaEAumaVb5ThcS1+2rx582yUzQO8J1sAMB745tcIGAEjYASmHQE37TQ2hY2AETACRqDoCKQGTJl0QCOt26akk7vSJxPd77B06QuYOP4zC2/OlMXi31vW+wb+hB6i8YBeuWXLlgWZsoc7Trt3b9nyNkwcLSORprTbCPvsAVv1KLQomXrbTU/GZuvq6mrwsPsWPEBvnLt6Lp5ZxxZuIr44CBay0DZZMjDq6JnH9eb3K2pqFhOLvqEwP0GU8VnELMmpEwxczmNHg1bxs3PjyqOUsDH8YMDqRZSvP4nQoIEJFv7q+vXrR9R3DFEM6UVEMFibc4n9IgwmT+jLAMxUwk5m50ie0Gl7e/tzJWHPD4jpGgh6FNbDTsikvhDikzeQ0K0o05nsMS9DB7C4q2aXzTpzaW3tHuMZxKSZsW1DAW1LU7MBPxV0st45V4qyslOm+kI8n5kHt4WZnoY57igpKRFPWZMm8DqHndPJHRzmb1APZ7NzBZ3YwODrY+LoWoDVRQAv5a9df8hkRXfH79AenUdC/8R9J3OgfxGRnOaJL6+rrv5Ade+ESn/AyTwoKysrQRq1rV5Cjt5bX1m/dKzx6SI6jN4ejXKiA7YQQ/rloG+3tLS0jlVGofytWrUq2eP9PeB4OfTJ+esifrsnurqupubDtbW1AwtnxhE57t2LKZn8sGc6C8F00pJRH26TwF0Uj8e1PYXzeI0sRDkoaLkdrwZT4t9RxUsbNhR6Ep1cIlGCPMiaPND0BN6n3hjX40JYL5wtjyniRAbFO9a40F4NrmOettlt8eLZY5GhiylYeB+U87lop/1YwhTSD3s/lwl3tz6hQlSCvnS1tgd9TiPuKisrZ5HwrriXbCc+GLJtbWxsLKMgfDXqx6tTwoRiTP5fqS8aUf6bd+5RR/RXyB1of5mqKPQfHavUZDLJIow2e6whhvfX0tryG09yvmT83zgT4T5LR3Eon1hWWZl7zxxeWMYVlLHsMptxrdCHnUQ7kVBJoeVmykuWlEQQR1ZbyUJLmBNlmf6m4hjPN6i/qUVv5b3x8Z35LADrDZvxy/QdPMd0Z7jMxvPiW9tjsd46kHFhuEOUHX3Gynre8yLqNlyQId0x4dtGEn4JF//K0v83FUTMrxRH1zRUV7+RxrA9/fTTDu3DDrle1S3VDuReGOJc2wJMPL8bYQa+3DGEv7E4jdfPdou2+wXaigtIuL0/LPMcYnqvC+Tqhpqag/r+iqX/8lgP0BfZNtHZfSoznY4wWl9fQlw/Qpt4DZ5pY3BDkvE7RoN87m8rWGhOggvTRqWjX9fa2oL73o1C/AO4ZX8dCw75mFBkO7TH87LCMpUvr6raKctt+BMOggB9C34zM2eNLw0fxK4YASNgBIyAEZieBHDPnJ6Km9ZGwAgYASNQPAQkEX4YAweNfRphPIqewgTIU33nE97p4DweHB/FQ/yDWcKYF2Lg6+xltbUYUMm6MuyJF9o596Ij2beEaP8Vo/+XMulgAh7a94WM82Bnq17Yj2jwYDkoThZpZHIfwMTAmN68VX8uFH3Q30MctayiVUJTsCW9X4ho5sIOGOaAPX2osbp6xYDj8Ec6UNHNfCwUPhi+nocd8eG/LAwryFPWIBTCEAY3GlL7wv+EgchjzJS7aOVBJFTf/g8LHyXxkOlhnsd5TJLmvClfgQH1ncY6oD7WtD32xBPPciTyQ2h+HnRfg3ATnjxILQJIBtdjoPI8FtKJsJRMtCcBsezCTJ/yXr7Q2hI7D3Vg97GmCYOs80R4N+hYAlv0xgsPelsPbcRs1J2+QeLCJSHsjStXbkSZFSgW5iRrm5E1MIf6v5B6KK8B96An0HzUidMBFZkWY6KiYsBh7EfiKeOLCzw/9IUd7FRNMAj+OIu/HGX5pzjvgp2QeXjDhi1NbdHfEvlPoA5+G8ISsGmjvA907K4KyN1YX1t7RE1NzY646GBHNch7TKjRrqN6HN6D5s/+HMhn+r5EMGK8Wo+7N3d8iMSfDJFzYJEk+lGCwu/r8daw7e3tnZ2JxB9J5By0RfpJ5v48w/k+jvjSiNCXG2tr36X9gLHoqG/o1VXVHcSeriehM5HIWuw3Qd4luI+f39LSsm4scnL97LTTThWQNZ+YsyaSw6xynRuq+M8xGo97PGtZGlBWZFaipGTck1ADAoY+0skD3F/m5171IhW5bhM5Z+LcOOaTG/+kWloHJvcKytlw/3xLR2mFTqoFOZeyTrXcPLfxuQ8SJqCY6Lmynp6Biewsn5N3It7tiHa7NB0D9AiYadfE5q5R3wzWSb9yLnkHwur/XXdj2vgFHA8ymGTfkTwdQ8yptgUTo4/7IMj77f90BKivuhj5PiLO+ksyFj6mobZ2PxrD1tPT49hRzjOL3oP8mBZw5EYxa/bs7xHLZWhXMJfef3URkRyfDCLnow+hk4PA3H9t1IPAe0yKZXtDni1IJBJ56ZgtKftMnKsipqw6j2e92aTu2V4nclYOPouzBDAtYDfxBYRZMkc50fseh3I80qv535snjv4wSrAxXe4OQ/1yDspmv3eHo92Qb0ctW7ZMn+NwOrzRuuWZUG6oPNMXMzdmno/x2JfPnftw4PlKIfob2Gc+Q+2GPL9B+yijyXrxxRfxCEb1g/x5en9JSckyuGsasRva4D69je9OnArQb3dO8rrXZkge9+Hq1asT226/4OfE/jgW0r+aS8tQxm8m4qu6KmZfgz7CProwi8awaT411tUdFvH8De6d/K8m4nYRuj50fEVLe0szEVo//IzHBMyQkw4h2wQhZdeX9KUJ7HURgHd0HfcuAhhy8dZ4xHMQLET5yr2/UpKDs5XTaLIaGhoqXejPh78qcvQ09maMgBEwAkbACMxYAiN2mmZsqi1hRsAIGAEjUBACeLguq6+pOZKJjobA/reZcR4Zy8MXwozdlJa2Y8D8ztwAeKje1Yf07caqKgwc517NPl+ECX74f122K2FsgmrwEHlp96zZP62rrr0FAxMfbayp+Uiubaipu1C6kz8k4i/DqpyASkv1YZtG2jAov8+g6zowyfTBIJSfIM7vNFbXXooBxJNz46yvqTm9obrma87LD4npOMjZxnnWyVeojLNJNizcyEI6kZQZE2PAeR9h98OGqtqfN1TVXY5JkVNydW+orjuxvqb2hsDTr1hIFy/sANpPjPYZ1gTRDkjroIURmLQbdYA4U8nxHJfMmdPOxJhco+7+cMLf3hKGBVvI0i+394BF+PW9hwO/SOMe0i3jHnipqKh424AUCoh4aWdn56CJAprg1tTU9CJHIr9nx2eSUBTiJlwOm9c3t3X29HyPyB+KPPgq6X9YQjAMw25LzG/EQNentQ50v9TxI9SVczEAdhDK2546cQk/hP28vvO319XUnclJ/2Mm0UmCzAnn0DN3qP9isygMg9oIgF0eCcMlhdYVUHVB0pwcufMomXx1jltepytXrgzIhbvlBka8S8kltWy73GujnXv2+lajTmRkei2FzD1yFr9kXh/uGLgFg6/9lysxOPwaLUP9LgU60AFPFyYvhJ5fgcjMQXCc5mXC5tbW1SHzRagTh5LQHzOk6CRKg2M6nIWvCYh/V19V+3W9ny2tq9unrq5u9yVLlizAhFC53i8ba2r2bKipObihuvbzHPrvElMtZW2sk4P9k+BZl4Y+mUckh3uhW1FHL9y5vn7XXG/oM2yDOPfveakDPOQCYtbBfUdM31FOra2tukAsN9iUna9fv75j24UL/+4j7iwWuhoRZ7b/S1Anj0L6viKJ5M+1namvrn77zmAKf1lmaW3t6xpraz+d7Oz+HsrWzWiLPoCwO4HPXzAZ+ZGko5ui0WjWJGKWgFFOysrKqogY8ihrc0T76iRvluM0OvFJ0n5VZpsNZLyYQtqDCr05V437LThmCw5F3p3tkv8Z6hzaO1mRI6FUyNUNVW5y/A196uWNQ1x4JfrHX0J9v7W+uvaTjTWD+q+noh95zayS0p86litFqJEdPeZ6egb6O0MILbRTbfCByp4AABAASURBVG1tuTi/OzFX5Mhe4snfAP1va6ipOytX/4bq6hPRplxS6kq+R04+T0yvht3IzJty5NCKRSvmOEH/hEn/WiR1mYmeKkkkCvKGZ8T7+8hR9l+FsCxEW3xDY23tW1IRjvAzp6xsKfTRr6Zk+moQIm1/AxrntmbNmh4KgtuI+TPQYX1G8AWI52j0v7+J9j/zfpfhZehDER7CP+8qPZL7LDC0gHG4og7qYjydEB0IJTw/FB50/xjwMK4jFBPeHs8sr8gNJeLehHtSdnuT66lA5zr537llyzFCciRE6oI97NC8eT/hhSkqSBewMdOtepxhUc/4A767+1ikc/Ci6gyPs5xD3sqg9pA9HZJHH4u0XM7dfrt/MvsLkcp7UTb7+z+4t74a9rKGqprPoo0c9KyXVmt21+wIwu6ZPk/vkc7XOS+31VfVfW2o52bUw1PwXHqZ70nezo7PQd7vIMz63JwWkcc+vyC6CKA5Hv9LGPBpSMtlSHf6a2da13URw3EukG+8sPHZn6GN+9Syurrdc+/hmncNNTVvQLo+XeYiPxXRv5iS90GjeSR8J7N8PEn+5hg2uHnYcRsR6m+7RHhHEb+bltlxCxolgPZ7EuQvIyH9EsCE7j8sXEmeUW5zImU6rowjP8O98Mrce0nqvLr2HPR7vy3J8NdoNz+A0F3sfSv2ZoyAETACRsAIzFgCGCeYsWmzhBkBI2AEjEDhCQT6ScmldXX74CHqBOlJftcRX0tMdYgKY034JXJ4+nxlqYtciQfW/XWioRAPkdzTs5CF9qDcjSnAwOdrxQV/qauuvQmDAYc3VFfvVVdXh4FXSm36pnp9Tc1Rc8tn30KMyeWUa9aPI8KDJNPbMXmiK/WvEqQr1xLRZ4jlPUSkD+0lSOcqTIgO+QD7ipqaHaHLfnigvwSDFRoGwQaZbYXpNYjzCM90Bh6Ir86Nk4kvJuZjEVIHxuexUId49xDOET1+J8Ho4AMGGl4PZqcTHqSh4/whotEBu92I+T3i5JMidGWu7mB1DRN9lJjeiPDbQ/ct7Hn9hg0bhpqEDRoaGhoxsXsY/OrXFfoHb3HeayCnrrrmVpSrj2Oy7kAtW70XJv6rg1Ui4YPQ9X6VBr3v857+hkG18UyAadAR7dLq6nrof3BjTd01KBeDJn3h9nrUoJvg53zwP6Cxtvb1wwkErypcX4kydrYL5YYcf3tjgOxGyDkD9fUd1YgX13XACbuJGS3z8xYs+IsL+ASU2YK8NaETb02trY/4gM8TH7wBZe5SlCldYKDKIjtoWyJ6BcrUezCACj/yLZS333Lo/9hQUxvlpP9v3/kPHMlFyMe3w/8CWA1L5Gkt3C7oSiT+ALeiMKl2CROImEj8InRbkqsUE78b7dp1yONzUC/eg/x+Za6fsZ5re6gy6qrqriNiXSyik8WUsVU6dtcjrkvh71BMYO6hby9nXB/1EO38HIR7XXssdiZ0v3iIALOYApTJuvPramo+vKyu7rW6KItG2FDPX9NQV3ci6sQX4U3bHOwyjPAZc8srPov70ekad21t7Q4ZV7MOwWA3yDq2rqr2B6hnmXWvlLycgDJ0M9rs41Ff9qmsrMydoMmSNZ6Tte3tT1BJ5BKU6bPGE24kvxjnfaopFvstlQTHoj7ohOUv0L6mB5bBSSqZaA92dBTcr/Jebkd78IfykpIHA6HHUK7u0vpCxF9H2TuJ4Bc23T504dptzvHF1S0tmRNK8JJtwjDswY3oKbQD6XZyLjHvJcxnJvrqZmNV7d/Qbv8Eg7F/k0Tyv5Bwq0Av+NMy/wzCnl2eTJ6R4oSLW9vogH1LS8u60s4t14VM+0O/r0Kn9H1eF51of+ddDu0Ms/tBAkwb0AZlWi/0f2i/LiESzZsdIWONMH2MIpET5i9c+Gvk36CJS8QxmnFoA6pQPw8LvE6qkN5Xs8Iw8Y4VkdKfo5yfhvvHIag/S1Ev+9+2zvJcJCeY3FiE+rsn7OnsRAfjsyfkmHbCBMe59TV112v9xD3trUjTnHzUR1xlYPKa+traj4LVqcSc8dZjr0RHfFx9Ve23EddJGlddXd2wE1S9IQb/6lcwwP8o3J/0LU1MwmX7QZ08PBGUXA/5Z9ZXV78NOg3SIzOEXoc+h9fV1H1RWHbJvNZ3jPZcGlHfP4C27bOov9fm2MuR1lPhVxdRLoGfgERae+bNS8Bt0o22yyi3B+Hh4Epwfw0idLCZpoSYVP9DUWcuzNEdzxjuGvSRz0Q5OEiItP4RhxJvbm5OTZ5qv2ppbe+im57yjj8zyYcgHO0gflOG9wmDkiO1bUfZmVB98M7NQ30eajJ1Z9T576LsfBl5fwju77uk76E77bRTBcr3nsjDT4QhfSOlUvbPPHC5uKG6Vsv4yXiGeSPK6lBxZIfqO0N79UJZx+bvCDn9oso9fc66m4uft2j7j/b3txq/5oPqhjzJ4EO0vKamTu/JDTV1F6B86KJuBB0wTLTCBXQ1rl8IOYcjPXsPXB3fkXJBGveCjI8hLtU5O61M853IR6Gzfs3mQ6gn+9bX188bXyxEkL836sypLilXQ/9B9RBl7WzqSV7cWFv7Kch/DdrXQV8+GG+cmf4131G/3wQ9jure0vEdR3wF9NC6jl2vTxZ3HtL31lfk0c70Ssj4FVmYcZY+XCzEF/lE8odo9z6NtL4FaVUd9LpD+7YY5fUAYXcBE2u/Wd37rZDsOaes4v+QhlPh793wvxxlM7uN7vedfbB69epEZTz+QOj4GNSNn+Bq+j7qcFwnjk/Hs8tv0bZ/CWXqg5D9Zi0b0G8pzo9PVHTfTMy7w2+u0fh3wf3iaBK6GunLbu/0edTJp5hJ+7qLENixyMPY528mGBIT32vLOjquDgPWPsV3Ie5FWGKiCqRhKRHvL0yXhl7+MKuk9NGGmtpo2vb2m/gXYHgJEb0L/quE6G4S/jj3BEfgeex34108iT7uLHDeFXl6VF113fcgt78+g1sFM3+4e3PHLcj3D2uZQZ4rR6gLnxM08Xj8ydCRLsy4eLyitN1CfXkDyvLZnuQjxLLdEDLmAew7mekTMsRYDjifh+tHIjFatmYRSQcK5JNDyDEnI2AEjIARMAIzhgDudTMmLZYQI2AEjIARmGQCePCam3SRQzGAdZEX1jfhFoee1nlP/4C9K23xkKqD/LuJuDM8Bx9IbtqUPbiTh55CVC4iyXQcOXuNP4aHuV3F00kYyDgDMxn6YJeKKRT+EB6UT4CMnRBO/fbrivPM47txrhO//4GcNgTeNtPiIXEOMUfgxri+FhMAn8XxkCYh7k0S0kmeaB/I/B9sZjyZx3/HtX9C3mrs/wNh82Az41V2Otih9+yN5Oi6yOzIBviZNFNSUlKDfD0XzN4NnV6CVR0zdR44FrknrTv46iRQpu56jIdraC3UgXLxR3KyCooLbJbBoE8FJZMnezALPS9EnJoPA/F40uN/QqcqET6YkvIplK1jUCY1jixZ+Z5waen/kJbUVwA8048SlNBPRg7SNV/5Gs4zH+w9n+xFXuU9DZlGEcLYJyZpxZ2OwaDPabihrO9Jnug9X+CJ3umF2n0vI+WkVmWzCB+A+np2Kbszq6urtSwNJWrcbjqwty4a/TuXRnYlIa3v45YxVAAdyG5pb/lvSyz2uZJZZbtjAm6lEN8gQvdjwmJzqv4xz0HYBbA7wOrbH7XEVIVjPddBqrks1IW8fAB19rrA8evK5lbs2hyL3aoLDeCvKEyqXaLgHGTSCuTdUO3Sv+C+Lew7US8+Kcnw0nwV55BfozKYZU+UvWbI1DKSae8OPW2C+5vh72TsP5XsSNaMJ76urq7XJ0O61Ht6B2wUNlN+77HIs2jH38rCRyaTcsk2FRWvHS6OqqqqndDiXyihfBD5L0PJCwX3H61Lwu9G3J9DI6lffRgkUieIKPRnQpZ+RWUxZGn96NVJ643wGtQhfSP4GNSXi0ojkXcNEjIBh6amphdRpm9GOf0Q7lMvTUBUZtAkJsCebonHf19VV3uYlASvgPwjhOgH4BVFfUnCs9475mGvExs7oK5qPdF81bfHtb5oPZrFQk8i3O88BlS5JFJdHa85Xus3GmuVgeBDG6Sr+6UtW24Xlg8gX2+H/GfhE0kUraOpuimO3uyYD2Emfau0mogXwm8b4rrMO95n20ULbnykvT29eIGKZJM1GzduxkT9f6paY6eBSRXYnowy8kdw3Qwd0cUgnVxbhDRX4bw2ywotJOFWJv4i0nhgZFbZW5D/tyC/2rTthN9xGwzAz6Gkfy/q50mh5yUow/+BHSjDKMch7seoE2Uo5+8jcadIIjysp6dH83/c8U1ZgO7wVSJ8tkcdRnq03cjtb9yNtnwDuL8Ke0wkufM7Ojoq89EvDMNtOek/Qp4ORVwOE6P3YJ/FEOcPoS7UIq7DRdz5nJT9xxMXJv0WJoU/ivw/AemaA3m58u/yItre1OA6ZAfnchieNGIcSX8U5JyQulcID6XzXbiu9p/YPwT7MAnpIhPtH6nVMlBBRFpusaPfQdawC1jVQyGtS8obUG4/AZm7Q7fHYFXXXKv5fi+uPQj7sAjp1zdUZ9V/WyaajfAlsAmUhfvRrugnz9H9IQrFnYU6cRnCHRgSdWGv985M+U+izdlP2/YtW7YMtYACYsdmEGEt2PYgjkz5eqz6x9BO7Kx1LyTo1NX1SpVaEQQ7es9noky9F3m/xaOu5lgNq23wbvBzmFBwqe/p2UfDjtVqe9XS2vK77jD5HrQ57/VMXxPhO72QPtc8JkIVkK3txydCYkyOsr553y/eCx+k92Rw2jf0pM8jmqZMey9k4LK8FXJO8uI+hwlzbfv6ZYz1IOzu3kvEnemFDwGHp2Fz+z//8OjTQt7uqKtHi7jzwjCsx/m4jOqIcn6wJ+pGHJlp6T0WasK11+PaeyjpL6FE4r3jimBkz25WJPIqouASL3wC4kAZIC37/8Bxb/xaDohmibjzu0J/6sjiRr/qifbIkq3yPf0dbvpMWwGWB3rPF4JJqn+DSeAyTMC/F+UVzxpU5z09DDugm6e7vLY3IhHs3w9/nwano5EXWidHVwg+tA+B+2isuq32WMf0eiK5zAv9GvH8XbScCT2D+vwKHJ/IIV2c6Ox8Lfp9qCuMfKda+NM24S7sh7L3wV3T9l8W0oXlqpfaeUyp9iLV3jHx9zsTiX9CnbxNAQKm+hTRaPQB9Ck+IoHblYhPQ1vyFyLqEJYI9vqMtgP26CdRZp9Cz7cHtxZi+XySZMX8RQve3twa/WbTU00b8+lTlDm3ApzPIJRN8K8ER713pBn/PRRah/hqPfrqHmXGJ5MHrlixooQKtKFMbEKf6Dp2fCIJPeeY9Xl7VOnMvBg6fQZl+Z0oM9rWZ9cnLbNqe9s9vQ/ovSQGwXg8IC0barXvVkq92/Mk7tZ1ra3pBee9rvZrBIyAETACRmCGEdAb4QxLkiXHCBgBI2AEJotALBbb1NIa+3xLa/Tt2L8t2hZ7K+wPBDLeAAAL0klEQVRK2Lfk2JW4vm+fv6vXrl+fektnIno1tbauaWmNH5oTT1a8La0xxBl7W0s8dmRTNPqndHzRtvhZuJbWNytMtC025HlLW2y35niMM2zWMa4vb47H/5qOI3ff1Bq9HX7ej3j3RRxDMRoy3uZ4zMFmxZVxvn1TLHbJ448/XqgJpFy1U+fxePzRaGvsvdBdmY1Zd3DfMUPX7DS0xmY3t8UOaYrHH0xFkvOjaWqOaz5F3w5eWq6G5KPXVK++snWJlskcUXmf6mRWxCe/L+LfXRKGP2lvb+/MW9gwAZHG65GG/ZAGLRfDpbG//kRb4+8YRhRF2+IX9XEYLp/einjepn6a4rGPtRb+89oCZhubW2N7lATuPcPpmad7qGUC+fu3lnj0DKTjdc2tcUzs+11I/Js8yYnMdE6mJccnIe/ezuJ36fLJRah/rwXvs9ZGo/frFx6gB8ZH8VskBvmHdimqbelIZUHzcF/NQ9SvQ/JVvaW15Tctve22xjVcne4vd82tseOb25r/N574Wlpa/hxti2nZfhv2o8SBdrotdgDyRwc/h4ymra1tfbQ1dhDyfkzyEOc7MaB401DCMLjXEm2NH9sna7j2RVmn6gvk/HAoORN0C5tjse8myK9wpe6aCcrKDC6rVq1KLQaA/B+hnByFdNZv7u7aVnz4Gq0vmfUkfYyJqiP0WkL8dk2tsSUI9+5oPP5NrdOraFUSEWAeFL+jmI2YKG+Jx3/b0ho/DOVmocPgNOLYj0nOwF7r6LnY6xtXmBRF3XVcC79Lo/H4RRgMfzyfwetRVCrkZdEJDGUCtl+Ltsb2K5szewEm2HYGv/2FSd9g1TSmrBd/jDLtkbAag/O7guunkcY7tC2DUhNqf6DDi83x6Be1HqOsD1eG9Z7SX46jbfHLEW4j4i5a09QW/RPKzeEtrbEx1XNNP+4Lj+WTIOTFBsR1cl9cY2KI+8hXxxPXevR3UU4+OZ440A5eMFIckHUlZL4Le22/NY9HtUhnXfPwfdh3a5s4UpyFvNbSHv+55luf/sPdG7LSBL+vgP5lsNl9yXistLk1/ubmjP438ugUyH8HwgxXhvTelmrb0b8dsg861vQi3t83t8beG22LZenbd67xpO7XyK/jm+Lxe1VuU1tbM3Q8cgT9VFZf2FhKz5bW1t9o2HFaj37rcyjnv4rGYijnUe1Pq2y1A+1Ca/xE+NEFx/3i17XGboKOB0DHkcpYlo66oKlfwDgO8ByzCnEdgbiGyy/VNyuufPINZUL7V2OMI/bu5tbWr48jGaN59ZB3d4YOw7U3yBfkU2v8M6MJHO067qnH9JVD5ZdrEU9v2WqORlPpRFnpRFn+muqIcMPpp3I0L1LlMtoWvxBlZ9yL0LVPsS4Wewj158Joa+yg6ED9UdmoM726tbS23hlt7S+7I+mkeqUsytI+TejDNA/T3jXFo8egXdYFAqMhHO56Id1TfYqWlpZWvZ+D/9ug92wJ3Gu174C+Uqov0b8nORrur+aSyDxweVVzPH4m6sKjff2mvPsUza2tqyHv+L46OBRnbaf7ywz6xN/ue44qJIsQYzXfCB2tCFm+PxbBKHtx6P2+Pr1Vx1QZyChPg87hF9xi85qHLh/boa/2BcQtsGaMgBEwAkbACMxYArYAYMZmrSXMCBgBI2AECkvApL0cCOhnqFswAPU4Jh9fDuktUBr9Yy0tawska0QxTa2tazBwdTcGOr+BQeSrM60OamreqR8d2BxRkF00AluHgOhCHEycPD3Z0W/YsGFLS1vbv7S+ZNaT9DEmtH+k11SfQuqyLh5/FHH8EZNfN2DfX0cR39c0Ph3ALWR8Uy1LB8GRhseRnj9gUPwrmWmMtrZ+X9Ooi1emWi+LzwgYASNgBIyAESg0gcmX19LS8oD2HTL7E6njePw2uK9uampK/WXA5Gsy9THEYrFNsVhMv/gy9ZFbjEbACBgBI2AEXiYEbAHAyySjLZlGwAgYASMwQQIW3AgYASNgBIyAETACRsAIGAEjYASMgBGY+QQshUbACBgBI2AEjIARmOYEbAHANM9AU98IGAEjYASmhoDFYgSMgBEwAkbACBgBI2AEjIARMAJGwAjMfAKWQiNgBIyAETACRsAITHcCtgBguueg6W8EjIARMAJTQcDiMAJGwAgYASNgBIyAETACRsAIGAEjYARmPgFLoREwAkbACBgBI2AEpj0BWwAw7bPQEmAEjIARMAKTT8BiMAJGwAgYASNgBIyAETACRsAIGAEjYARmPgFLoREwAkbACBgBI2AEpj8BWwAw/fPQUmAEjIARMAKTTcDkGwEjYASMgBEwAkbACBgBI2AEjIARMAIzn4Cl0AgYASNgBIyAETACM4CALQCYAZloSTACRsAIGIHJJWDSjYARMAJGwAgYASNgBIyAETACRsAIGIGZT8BSaASMgBEwAkbACBiBmUDAFgDMhFy0NBgBI2AEjMBkEjDZRsAIGAEjYASMgBEwAkbACBgBI2AEjMDMJ2ApNAJGwAgYASNgBIzAjCBgCwBmRDZaIoyAETACRmDyCJhkI2AEjIARMAJGwAgYASNgBIyAETACRmDmE7AUGgEjYASMgBEwAkZgZhCwBQAzIx8tFUbACBgBIzBZBEyuETACRsAIGAEjYASMgBEwAkbACBgBIzDzCVgKjYARMAJGwAgYASMwQwjYAoAZkpGWDCNgBIyAEZgcAibVCBgBI2AEjIARMAJGwAgYASNgBIyAEZj5BCyFRsAIGAEjYASMgBGYKQRsAcBMyUlLhxEwAkbACEwGAZNpBIyAETACRsAIGAEjYASMgBEwAkbACMx8ApZCI2AEjIARMAJGwAjMGAK2AGDGZKUlxAgYASNgBApPwCQaASNgBIyAETACRsAIGAEjYASMgBEwAjOfgKXQCBgBI2AEjIARMAIzh4AtAJg5eWkpMQJGwAgYgUITMHlGwAgYASNgBIyAETACRsAIGAEjYASMwMwnYCk0AkbACBgBI2AEjMAMImALAGZQZlpSjIARMAJGoLAETJoRMAJGwAgYASNgBIyAETACRsAIGAEjMPMJWAqNgBEwAkbACBgBIzCTCNgCgJmUm5YWI2AEjIARKCQBk2UEjIARMAJGwAgYASNgBIyAETACRsAIzHwClkIjYASMgBEwAkbACMwoArYAYEZlpyXGCBgBI2AECkfAJBkBI2AEjIARMAJGwAgYASNgBIyAETACM5+ApdAIGAEjYASMgBEwAjOLgC0AmFn5aakxAkbACBiBQhEwOUbACBgBI2AEjIARMAJGwAgYASNgBIzAzCdgKTQCRsAIGAEjYASMwAwjYAsAZliGWnKMgBEwAkagMARMihEwAkbACBgBI2AEjIARMAJGwAgYASMw8wlYCo2AETACRsAIGAEjMNMI2AKAmZajlh4jYASMgBEoBAGTYQSMgBEwAkbACBgBI2AEjIARMAJGwAjMfAKWQiNgBIyAETACRsAIzDgCtgBgxmWpJcgIGAEjYAQmTsAkGAEjYASMgBEwAkbACBgBI2AEjIARMAIzn4Cl0AgYASNgBIyAETACM4+ALQCYeXlqKTICRsAIGIGJErDwRsAIGAEjYASMgBEwAkbACBgBI2AEjMDMJ2ApNAJGwAgYASNgBIzADCRgCwBmYKZakoyAETACRmBiBCy0ETACRsAIGAEjYASMgBEwAkbACBgBIzDzCVgKjYARMAJGwAgYASMwEwnYAoCZmKuWJiNgBIyAEZgIAQtrBIyAETACRsAIGAEjYASMgBEwAkbACMx8ApZCI2AEjIARMAJGwAjMSAK2AGBGZqslyggYASNgBPInYCGNgBEwAkbACBgBI2AEjIARMAJGwAgYgZlPwFJoBIyAETACRsAIGIGZScAWAMzMfLVUGQEjYASMQL4ELJwRMAJGwAgYASNgBIyAETACRsAIGAEjMPMJWAqNgBEwAkbACBgBIzBDCdgCgBmasZYsI2AEjIARyI+AhTICRsAIGAEjYASMgBEwAkbACBgBI2AEZj4BS6ERMAJGwAgYASNgBGYqgf8HAAD///zdKQAAAAAGSURBVAMAQ4v22W9KRJcAAAAASUVORK5CYII="/>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5012" y="1296939"/>
            <a:ext cx="5255524" cy="5093855"/>
          </a:xfrm>
          <a:prstGeom prst="rect">
            <a:avLst/>
          </a:prstGeom>
        </p:spPr>
      </p:pic>
    </p:spTree>
    <p:extLst>
      <p:ext uri="{BB962C8B-B14F-4D97-AF65-F5344CB8AC3E}">
        <p14:creationId xmlns:p14="http://schemas.microsoft.com/office/powerpoint/2010/main" val="1153465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9447" y="5006316"/>
            <a:ext cx="10473939" cy="1507067"/>
          </a:xfrm>
        </p:spPr>
        <p:txBody>
          <a:bodyPr>
            <a:normAutofit/>
          </a:bodyPr>
          <a:lstStyle/>
          <a:p>
            <a:r>
              <a:rPr lang="en-US" dirty="0">
                <a:solidFill>
                  <a:schemeClr val="bg2"/>
                </a:solidFill>
              </a:rPr>
              <a:t>Dieldrin investigations</a:t>
            </a:r>
          </a:p>
        </p:txBody>
      </p:sp>
      <p:sp>
        <p:nvSpPr>
          <p:cNvPr id="3" name="Content Placeholder 2"/>
          <p:cNvSpPr>
            <a:spLocks noGrp="1"/>
          </p:cNvSpPr>
          <p:nvPr>
            <p:ph idx="1"/>
          </p:nvPr>
        </p:nvSpPr>
        <p:spPr>
          <a:xfrm>
            <a:off x="684211" y="218194"/>
            <a:ext cx="10164410" cy="5074202"/>
          </a:xfrm>
        </p:spPr>
        <p:txBody>
          <a:bodyPr>
            <a:normAutofit/>
          </a:bodyPr>
          <a:lstStyle/>
          <a:p>
            <a:pPr>
              <a:buClr>
                <a:schemeClr val="bg2"/>
              </a:buClr>
            </a:pPr>
            <a:r>
              <a:rPr lang="en-US" sz="2800" dirty="0"/>
              <a:t>JRM has awarded contract for AAFB investigation</a:t>
            </a:r>
          </a:p>
          <a:p>
            <a:pPr>
              <a:buClr>
                <a:schemeClr val="bg2"/>
              </a:buClr>
            </a:pPr>
            <a:r>
              <a:rPr lang="en-US" sz="2800" dirty="0"/>
              <a:t>US EPA ECAD sampling of soil, water</a:t>
            </a:r>
          </a:p>
          <a:p>
            <a:pPr lvl="1">
              <a:buClr>
                <a:schemeClr val="bg2"/>
              </a:buClr>
            </a:pPr>
            <a:r>
              <a:rPr lang="en-US" sz="2600" dirty="0"/>
              <a:t>Awaiting formal report</a:t>
            </a:r>
          </a:p>
          <a:p>
            <a:pPr>
              <a:buClr>
                <a:schemeClr val="bg2"/>
              </a:buClr>
            </a:pPr>
            <a:r>
              <a:rPr lang="en-US" sz="2800" dirty="0"/>
              <a:t>Guam EPA received data from fish tissue samples</a:t>
            </a:r>
          </a:p>
          <a:p>
            <a:pPr>
              <a:buClr>
                <a:schemeClr val="bg2"/>
              </a:buClr>
            </a:pPr>
            <a:r>
              <a:rPr lang="en-US" sz="2800" dirty="0"/>
              <a:t>Guam EPA is currently conducting NWCA sampling</a:t>
            </a:r>
          </a:p>
          <a:p>
            <a:pPr lvl="1">
              <a:buClr>
                <a:schemeClr val="bg2"/>
              </a:buClr>
            </a:pPr>
            <a:r>
              <a:rPr lang="en-US" sz="2600" dirty="0"/>
              <a:t>Will be tested for dieldrin, chlordane</a:t>
            </a:r>
          </a:p>
          <a:p>
            <a:pPr>
              <a:buClr>
                <a:schemeClr val="bg2"/>
              </a:buClr>
            </a:pPr>
            <a:r>
              <a:rPr lang="en-US" sz="2800" dirty="0"/>
              <a:t>ATSDR continues Public Health Assessment work</a:t>
            </a:r>
          </a:p>
        </p:txBody>
      </p:sp>
      <p:sp>
        <p:nvSpPr>
          <p:cNvPr id="4" name="Slide Number Placeholder 3"/>
          <p:cNvSpPr>
            <a:spLocks noGrp="1"/>
          </p:cNvSpPr>
          <p:nvPr>
            <p:ph type="sldNum" sz="quarter" idx="12"/>
          </p:nvPr>
        </p:nvSpPr>
        <p:spPr/>
        <p:txBody>
          <a:bodyPr/>
          <a:lstStyle/>
          <a:p>
            <a:fld id="{44D7BCFB-CBF6-4705-B214-F2EC11B4F953}" type="slidenum">
              <a:rPr lang="en-US" smtClean="0"/>
              <a:t>2</a:t>
            </a:fld>
            <a:endParaRPr lang="en-US"/>
          </a:p>
        </p:txBody>
      </p:sp>
    </p:spTree>
    <p:extLst>
      <p:ext uri="{BB962C8B-B14F-4D97-AF65-F5344CB8AC3E}">
        <p14:creationId xmlns:p14="http://schemas.microsoft.com/office/powerpoint/2010/main" val="1602179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A28AE901-2DEA-608B-1999-444C4FF48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4E6505-A311-0F8A-4519-CC3532517DB2}"/>
              </a:ext>
            </a:extLst>
          </p:cNvPr>
          <p:cNvSpPr>
            <a:spLocks noGrp="1"/>
          </p:cNvSpPr>
          <p:nvPr>
            <p:ph type="title"/>
          </p:nvPr>
        </p:nvSpPr>
        <p:spPr>
          <a:xfrm>
            <a:off x="529447" y="5006316"/>
            <a:ext cx="10473939" cy="1507067"/>
          </a:xfrm>
        </p:spPr>
        <p:txBody>
          <a:bodyPr>
            <a:normAutofit/>
          </a:bodyPr>
          <a:lstStyle/>
          <a:p>
            <a:r>
              <a:rPr lang="en-US" dirty="0">
                <a:solidFill>
                  <a:schemeClr val="bg2"/>
                </a:solidFill>
              </a:rPr>
              <a:t>Dieldrin investigations</a:t>
            </a:r>
          </a:p>
        </p:txBody>
      </p:sp>
      <p:sp>
        <p:nvSpPr>
          <p:cNvPr id="3" name="Content Placeholder 2">
            <a:extLst>
              <a:ext uri="{FF2B5EF4-FFF2-40B4-BE49-F238E27FC236}">
                <a16:creationId xmlns:a16="http://schemas.microsoft.com/office/drawing/2014/main" id="{925750B9-604B-19FF-6BC3-6E5584017DDE}"/>
              </a:ext>
            </a:extLst>
          </p:cNvPr>
          <p:cNvSpPr>
            <a:spLocks noGrp="1"/>
          </p:cNvSpPr>
          <p:nvPr>
            <p:ph idx="1"/>
          </p:nvPr>
        </p:nvSpPr>
        <p:spPr>
          <a:xfrm>
            <a:off x="684211" y="218194"/>
            <a:ext cx="10164410" cy="5074202"/>
          </a:xfrm>
        </p:spPr>
        <p:txBody>
          <a:bodyPr>
            <a:normAutofit fontScale="85000" lnSpcReduction="20000"/>
          </a:bodyPr>
          <a:lstStyle/>
          <a:p>
            <a:pPr>
              <a:buClr>
                <a:schemeClr val="bg2"/>
              </a:buClr>
            </a:pPr>
            <a:r>
              <a:rPr lang="en-US" sz="2800" dirty="0"/>
              <a:t>JRM has awarded contract for AAFB investigation</a:t>
            </a:r>
          </a:p>
          <a:p>
            <a:pPr lvl="1">
              <a:buClr>
                <a:schemeClr val="bg2"/>
              </a:buClr>
            </a:pPr>
            <a:r>
              <a:rPr lang="en-US" sz="2600" dirty="0"/>
              <a:t>Award made 16Sept2026</a:t>
            </a:r>
          </a:p>
          <a:p>
            <a:pPr lvl="1">
              <a:buClr>
                <a:schemeClr val="bg2"/>
              </a:buClr>
            </a:pPr>
            <a:r>
              <a:rPr lang="en-US" sz="2600" dirty="0"/>
              <a:t>Period of performance is 16Sept2026-15Sept2027</a:t>
            </a:r>
          </a:p>
          <a:p>
            <a:pPr lvl="1">
              <a:buClr>
                <a:schemeClr val="bg2"/>
              </a:buClr>
            </a:pPr>
            <a:r>
              <a:rPr lang="en-US" sz="2600" dirty="0"/>
              <a:t>scope of work for this investigation will include: </a:t>
            </a:r>
          </a:p>
          <a:p>
            <a:pPr lvl="2">
              <a:buClr>
                <a:schemeClr val="bg2"/>
              </a:buClr>
            </a:pPr>
            <a:r>
              <a:rPr lang="en-US" sz="2400" dirty="0"/>
              <a:t>a historical records search for properties, land use, and </a:t>
            </a:r>
            <a:r>
              <a:rPr lang="en-US" sz="2600" dirty="0"/>
              <a:t>hydrology in the surrounding area of drinking water production well Y-15 </a:t>
            </a:r>
          </a:p>
          <a:p>
            <a:pPr lvl="2">
              <a:buClr>
                <a:schemeClr val="bg2"/>
              </a:buClr>
            </a:pPr>
            <a:r>
              <a:rPr lang="en-US" sz="2600" dirty="0"/>
              <a:t>The preparation and execution of soil and groundwater sampling on AAFB property near Y-15, </a:t>
            </a:r>
          </a:p>
          <a:p>
            <a:pPr lvl="2">
              <a:buClr>
                <a:schemeClr val="bg2"/>
              </a:buClr>
            </a:pPr>
            <a:r>
              <a:rPr lang="en-US" sz="2400" dirty="0"/>
              <a:t>groundwater sampling at groundwater wells with previous detections </a:t>
            </a:r>
            <a:r>
              <a:rPr lang="en-US" sz="2600" dirty="0"/>
              <a:t>of dieldrin, </a:t>
            </a:r>
          </a:p>
          <a:p>
            <a:pPr lvl="2">
              <a:buClr>
                <a:schemeClr val="bg2"/>
              </a:buClr>
            </a:pPr>
            <a:r>
              <a:rPr lang="en-US" sz="2600" dirty="0"/>
              <a:t>development of a risk assessment and conceptual site model for the</a:t>
            </a:r>
          </a:p>
          <a:p>
            <a:pPr lvl="2">
              <a:buClr>
                <a:schemeClr val="bg2"/>
              </a:buClr>
            </a:pPr>
            <a:r>
              <a:rPr lang="en-US" sz="2400" dirty="0"/>
              <a:t>fate and transportation of dieldrin, </a:t>
            </a:r>
          </a:p>
          <a:p>
            <a:pPr lvl="2">
              <a:buClr>
                <a:schemeClr val="bg2"/>
              </a:buClr>
            </a:pPr>
            <a:r>
              <a:rPr lang="en-US" sz="2400" dirty="0"/>
              <a:t>development of a final report discussing all of these tasks.</a:t>
            </a:r>
          </a:p>
        </p:txBody>
      </p:sp>
      <p:sp>
        <p:nvSpPr>
          <p:cNvPr id="4" name="Slide Number Placeholder 3">
            <a:extLst>
              <a:ext uri="{FF2B5EF4-FFF2-40B4-BE49-F238E27FC236}">
                <a16:creationId xmlns:a16="http://schemas.microsoft.com/office/drawing/2014/main" id="{3EDCD8F0-1780-14D2-9F81-73B6733F6926}"/>
              </a:ext>
            </a:extLst>
          </p:cNvPr>
          <p:cNvSpPr>
            <a:spLocks noGrp="1"/>
          </p:cNvSpPr>
          <p:nvPr>
            <p:ph type="sldNum" sz="quarter" idx="12"/>
          </p:nvPr>
        </p:nvSpPr>
        <p:spPr/>
        <p:txBody>
          <a:bodyPr/>
          <a:lstStyle/>
          <a:p>
            <a:fld id="{44D7BCFB-CBF6-4705-B214-F2EC11B4F953}" type="slidenum">
              <a:rPr lang="en-US" smtClean="0"/>
              <a:t>3</a:t>
            </a:fld>
            <a:endParaRPr lang="en-US"/>
          </a:p>
        </p:txBody>
      </p:sp>
    </p:spTree>
    <p:extLst>
      <p:ext uri="{BB962C8B-B14F-4D97-AF65-F5344CB8AC3E}">
        <p14:creationId xmlns:p14="http://schemas.microsoft.com/office/powerpoint/2010/main" val="3202143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1A96A543-61E9-27A8-F26D-2A758CD38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A3C2D5-4D13-0C58-B48C-CBD26A4919C3}"/>
              </a:ext>
            </a:extLst>
          </p:cNvPr>
          <p:cNvSpPr>
            <a:spLocks noGrp="1"/>
          </p:cNvSpPr>
          <p:nvPr>
            <p:ph type="title"/>
          </p:nvPr>
        </p:nvSpPr>
        <p:spPr>
          <a:xfrm>
            <a:off x="529447" y="5006316"/>
            <a:ext cx="10473939" cy="1507067"/>
          </a:xfrm>
        </p:spPr>
        <p:txBody>
          <a:bodyPr>
            <a:normAutofit/>
          </a:bodyPr>
          <a:lstStyle/>
          <a:p>
            <a:r>
              <a:rPr lang="en-US" dirty="0">
                <a:solidFill>
                  <a:schemeClr val="bg2"/>
                </a:solidFill>
              </a:rPr>
              <a:t>Dieldrin investigations</a:t>
            </a:r>
          </a:p>
        </p:txBody>
      </p:sp>
      <p:sp>
        <p:nvSpPr>
          <p:cNvPr id="3" name="Content Placeholder 2">
            <a:extLst>
              <a:ext uri="{FF2B5EF4-FFF2-40B4-BE49-F238E27FC236}">
                <a16:creationId xmlns:a16="http://schemas.microsoft.com/office/drawing/2014/main" id="{C07789F1-A2BB-5B50-F5ED-1BFC10071604}"/>
              </a:ext>
            </a:extLst>
          </p:cNvPr>
          <p:cNvSpPr>
            <a:spLocks noGrp="1"/>
          </p:cNvSpPr>
          <p:nvPr>
            <p:ph idx="1"/>
          </p:nvPr>
        </p:nvSpPr>
        <p:spPr>
          <a:xfrm>
            <a:off x="684211" y="218194"/>
            <a:ext cx="10164410" cy="5074202"/>
          </a:xfrm>
        </p:spPr>
        <p:txBody>
          <a:bodyPr>
            <a:normAutofit/>
          </a:bodyPr>
          <a:lstStyle/>
          <a:p>
            <a:pPr>
              <a:buClr>
                <a:schemeClr val="bg2"/>
              </a:buClr>
            </a:pPr>
            <a:r>
              <a:rPr lang="en-US" sz="2800" dirty="0"/>
              <a:t>Guam EPA received data from fish tissue samples</a:t>
            </a:r>
          </a:p>
          <a:p>
            <a:pPr lvl="1">
              <a:buClr>
                <a:schemeClr val="bg2"/>
              </a:buClr>
            </a:pPr>
            <a:r>
              <a:rPr lang="en-US" sz="2600" dirty="0"/>
              <a:t>Approximately 250 fish fillet and carcass samples tested</a:t>
            </a:r>
          </a:p>
          <a:p>
            <a:pPr lvl="1">
              <a:buClr>
                <a:schemeClr val="bg2"/>
              </a:buClr>
            </a:pPr>
            <a:r>
              <a:rPr lang="en-US" sz="2600" dirty="0"/>
              <a:t>11 tested positive for dieldrin above applied screening values (SVs) based on US EPA guidance</a:t>
            </a:r>
          </a:p>
          <a:p>
            <a:pPr lvl="2">
              <a:buClr>
                <a:schemeClr val="bg2"/>
              </a:buClr>
            </a:pPr>
            <a:r>
              <a:rPr lang="en-US" sz="2400" dirty="0"/>
              <a:t>11 additional samples showed detections above SV in carcass</a:t>
            </a:r>
          </a:p>
          <a:p>
            <a:pPr lvl="1">
              <a:buClr>
                <a:schemeClr val="bg2"/>
              </a:buClr>
            </a:pPr>
            <a:r>
              <a:rPr lang="en-US" sz="2600" dirty="0"/>
              <a:t>Only 1 fish sample tested above chlordane SV</a:t>
            </a:r>
          </a:p>
        </p:txBody>
      </p:sp>
      <p:sp>
        <p:nvSpPr>
          <p:cNvPr id="4" name="Slide Number Placeholder 3">
            <a:extLst>
              <a:ext uri="{FF2B5EF4-FFF2-40B4-BE49-F238E27FC236}">
                <a16:creationId xmlns:a16="http://schemas.microsoft.com/office/drawing/2014/main" id="{E7E7322B-D3ED-670E-295E-7D06010FE79B}"/>
              </a:ext>
            </a:extLst>
          </p:cNvPr>
          <p:cNvSpPr>
            <a:spLocks noGrp="1"/>
          </p:cNvSpPr>
          <p:nvPr>
            <p:ph type="sldNum" sz="quarter" idx="12"/>
          </p:nvPr>
        </p:nvSpPr>
        <p:spPr/>
        <p:txBody>
          <a:bodyPr/>
          <a:lstStyle/>
          <a:p>
            <a:fld id="{44D7BCFB-CBF6-4705-B214-F2EC11B4F953}" type="slidenum">
              <a:rPr lang="en-US" smtClean="0"/>
              <a:t>4</a:t>
            </a:fld>
            <a:endParaRPr lang="en-US"/>
          </a:p>
        </p:txBody>
      </p:sp>
    </p:spTree>
    <p:extLst>
      <p:ext uri="{BB962C8B-B14F-4D97-AF65-F5344CB8AC3E}">
        <p14:creationId xmlns:p14="http://schemas.microsoft.com/office/powerpoint/2010/main" val="4180514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078EF2D9-6816-9537-E3B7-24E3E37D7F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4D4D26-8D0D-C0A9-60EF-F075093B7B44}"/>
              </a:ext>
            </a:extLst>
          </p:cNvPr>
          <p:cNvSpPr>
            <a:spLocks noGrp="1"/>
          </p:cNvSpPr>
          <p:nvPr>
            <p:ph type="title"/>
          </p:nvPr>
        </p:nvSpPr>
        <p:spPr>
          <a:xfrm>
            <a:off x="529447" y="5006316"/>
            <a:ext cx="10473939" cy="1507067"/>
          </a:xfrm>
        </p:spPr>
        <p:txBody>
          <a:bodyPr>
            <a:normAutofit/>
          </a:bodyPr>
          <a:lstStyle/>
          <a:p>
            <a:r>
              <a:rPr lang="en-US" dirty="0">
                <a:solidFill>
                  <a:schemeClr val="bg2"/>
                </a:solidFill>
              </a:rPr>
              <a:t>Dieldrin investigations</a:t>
            </a:r>
          </a:p>
        </p:txBody>
      </p:sp>
      <p:pic>
        <p:nvPicPr>
          <p:cNvPr id="6" name="Content Placeholder 5" descr="The image illustrates the distribution of dieldrin concentration levels in fish tissues across various locations in the Northern Marianas, including several bays, reefs, and beaches, with concentration levels categorized as below 0.307 ug/kg, between 0.307 and 2.5 ug/kg, and above 2.5 ug/kg.&#10;&#10;AI-generated content may be incorrect.">
            <a:extLst>
              <a:ext uri="{FF2B5EF4-FFF2-40B4-BE49-F238E27FC236}">
                <a16:creationId xmlns:a16="http://schemas.microsoft.com/office/drawing/2014/main" id="{9D991EB8-D178-8288-3945-03A3875BF0B1}"/>
              </a:ext>
            </a:extLst>
          </p:cNvPr>
          <p:cNvPicPr>
            <a:picLocks noGrp="1" noChangeAspect="1"/>
          </p:cNvPicPr>
          <p:nvPr>
            <p:ph idx="1"/>
          </p:nvPr>
        </p:nvPicPr>
        <p:blipFill>
          <a:blip r:embed="rId3"/>
          <a:stretch>
            <a:fillRect/>
          </a:stretch>
        </p:blipFill>
        <p:spPr>
          <a:xfrm>
            <a:off x="6248400" y="5209"/>
            <a:ext cx="5182128" cy="6847582"/>
          </a:xfrm>
          <a:prstGeom prst="rect">
            <a:avLst/>
          </a:prstGeom>
        </p:spPr>
      </p:pic>
      <p:sp>
        <p:nvSpPr>
          <p:cNvPr id="4" name="Slide Number Placeholder 3">
            <a:extLst>
              <a:ext uri="{FF2B5EF4-FFF2-40B4-BE49-F238E27FC236}">
                <a16:creationId xmlns:a16="http://schemas.microsoft.com/office/drawing/2014/main" id="{FBF5CEF0-2932-8ADD-5660-46B10C1A3F22}"/>
              </a:ext>
            </a:extLst>
          </p:cNvPr>
          <p:cNvSpPr>
            <a:spLocks noGrp="1"/>
          </p:cNvSpPr>
          <p:nvPr>
            <p:ph type="sldNum" sz="quarter" idx="12"/>
          </p:nvPr>
        </p:nvSpPr>
        <p:spPr/>
        <p:txBody>
          <a:bodyPr/>
          <a:lstStyle/>
          <a:p>
            <a:fld id="{44D7BCFB-CBF6-4705-B214-F2EC11B4F953}" type="slidenum">
              <a:rPr lang="en-US" smtClean="0"/>
              <a:t>5</a:t>
            </a:fld>
            <a:endParaRPr lang="en-US"/>
          </a:p>
        </p:txBody>
      </p:sp>
      <p:sp>
        <p:nvSpPr>
          <p:cNvPr id="7" name="Content Placeholder 2">
            <a:extLst>
              <a:ext uri="{FF2B5EF4-FFF2-40B4-BE49-F238E27FC236}">
                <a16:creationId xmlns:a16="http://schemas.microsoft.com/office/drawing/2014/main" id="{E9F67E71-F3BA-6BC6-9369-9787C15F9F18}"/>
              </a:ext>
            </a:extLst>
          </p:cNvPr>
          <p:cNvSpPr txBox="1">
            <a:spLocks/>
          </p:cNvSpPr>
          <p:nvPr/>
        </p:nvSpPr>
        <p:spPr>
          <a:xfrm>
            <a:off x="684211" y="218194"/>
            <a:ext cx="5320349" cy="5074202"/>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buClr>
                <a:schemeClr val="bg2"/>
              </a:buClr>
            </a:pPr>
            <a:r>
              <a:rPr lang="en-US" sz="2800" dirty="0"/>
              <a:t>Triggers a Tier II intensive study</a:t>
            </a:r>
          </a:p>
          <a:p>
            <a:pPr lvl="1">
              <a:buClr>
                <a:schemeClr val="bg2"/>
              </a:buClr>
            </a:pPr>
            <a:r>
              <a:rPr lang="en-US" sz="2600" dirty="0"/>
              <a:t>Working with DOAG and DPHSS to develop and execute</a:t>
            </a:r>
          </a:p>
          <a:p>
            <a:pPr lvl="1">
              <a:buClr>
                <a:schemeClr val="bg2"/>
              </a:buClr>
            </a:pPr>
            <a:r>
              <a:rPr lang="en-US" sz="2600" dirty="0"/>
              <a:t>Will collect multiple species</a:t>
            </a:r>
          </a:p>
          <a:p>
            <a:pPr lvl="2">
              <a:buClr>
                <a:schemeClr val="bg2"/>
              </a:buClr>
            </a:pPr>
            <a:r>
              <a:rPr lang="en-US" sz="2400" dirty="0"/>
              <a:t>Crustaceans</a:t>
            </a:r>
          </a:p>
          <a:p>
            <a:pPr lvl="2">
              <a:buClr>
                <a:schemeClr val="bg2"/>
              </a:buClr>
            </a:pPr>
            <a:r>
              <a:rPr lang="en-US" sz="2400" dirty="0"/>
              <a:t>Variety of fishes</a:t>
            </a:r>
          </a:p>
          <a:p>
            <a:pPr lvl="2">
              <a:buClr>
                <a:schemeClr val="bg2"/>
              </a:buClr>
            </a:pPr>
            <a:r>
              <a:rPr lang="en-US" sz="2400" dirty="0"/>
              <a:t>Sea cucumber</a:t>
            </a:r>
          </a:p>
        </p:txBody>
      </p:sp>
    </p:spTree>
    <p:extLst>
      <p:ext uri="{BB962C8B-B14F-4D97-AF65-F5344CB8AC3E}">
        <p14:creationId xmlns:p14="http://schemas.microsoft.com/office/powerpoint/2010/main" val="3082360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4D7BCFB-CBF6-4705-B214-F2EC11B4F953}" type="slidenum">
              <a:rPr lang="en-US" smtClean="0"/>
              <a:t>6</a:t>
            </a:fld>
            <a:endParaRPr lang="en-US"/>
          </a:p>
        </p:txBody>
      </p:sp>
      <p:pic>
        <p:nvPicPr>
          <p:cNvPr id="3" name="Picture 2" descr="The image shows a detailed geological map of Guam, featuring various faults, ridges, valleys, and basins, with annotations and data sources from multiple studies and organizations.&#10;&#10;AI-generated content may be incorrect.">
            <a:extLst>
              <a:ext uri="{FF2B5EF4-FFF2-40B4-BE49-F238E27FC236}">
                <a16:creationId xmlns:a16="http://schemas.microsoft.com/office/drawing/2014/main" id="{75CEC0B9-1F6D-6D0E-6404-72E36DA47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580" y="-55264"/>
            <a:ext cx="8671560" cy="6968528"/>
          </a:xfrm>
          <a:prstGeom prst="rect">
            <a:avLst/>
          </a:prstGeom>
        </p:spPr>
      </p:pic>
    </p:spTree>
    <p:extLst>
      <p:ext uri="{BB962C8B-B14F-4D97-AF65-F5344CB8AC3E}">
        <p14:creationId xmlns:p14="http://schemas.microsoft.com/office/powerpoint/2010/main" val="2317524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9447" y="5006316"/>
            <a:ext cx="10473939" cy="1507067"/>
          </a:xfrm>
        </p:spPr>
        <p:txBody>
          <a:bodyPr>
            <a:normAutofit/>
          </a:bodyPr>
          <a:lstStyle/>
          <a:p>
            <a:r>
              <a:rPr lang="en-US" dirty="0">
                <a:solidFill>
                  <a:schemeClr val="bg2"/>
                </a:solidFill>
              </a:rPr>
              <a:t>PFAS</a:t>
            </a:r>
          </a:p>
        </p:txBody>
      </p:sp>
      <p:sp>
        <p:nvSpPr>
          <p:cNvPr id="3" name="Content Placeholder 2"/>
          <p:cNvSpPr>
            <a:spLocks noGrp="1"/>
          </p:cNvSpPr>
          <p:nvPr>
            <p:ph idx="1"/>
          </p:nvPr>
        </p:nvSpPr>
        <p:spPr>
          <a:xfrm>
            <a:off x="684212" y="214490"/>
            <a:ext cx="10164410" cy="5074202"/>
          </a:xfrm>
        </p:spPr>
        <p:txBody>
          <a:bodyPr>
            <a:normAutofit/>
          </a:bodyPr>
          <a:lstStyle/>
          <a:p>
            <a:pPr>
              <a:buClr>
                <a:schemeClr val="bg2"/>
              </a:buClr>
            </a:pPr>
            <a:r>
              <a:rPr lang="en-US" sz="3200" dirty="0"/>
              <a:t>US EPA Changes to regulated contaminants</a:t>
            </a:r>
          </a:p>
          <a:p>
            <a:pPr lvl="1">
              <a:buClr>
                <a:schemeClr val="bg2"/>
              </a:buClr>
            </a:pPr>
            <a:r>
              <a:rPr lang="en-US" sz="2800" dirty="0"/>
              <a:t>PFOS and PFOA only</a:t>
            </a:r>
          </a:p>
          <a:p>
            <a:pPr lvl="1">
              <a:buClr>
                <a:schemeClr val="bg2"/>
              </a:buClr>
            </a:pPr>
            <a:r>
              <a:rPr lang="en-US" sz="2800" dirty="0"/>
              <a:t>Initial monitoring for all Public Water Systems (PWSs) required by 26April2027</a:t>
            </a:r>
          </a:p>
          <a:p>
            <a:pPr lvl="2">
              <a:buClr>
                <a:schemeClr val="bg2"/>
              </a:buClr>
            </a:pPr>
            <a:r>
              <a:rPr lang="en-US" sz="2400" dirty="0"/>
              <a:t>4 quarterly samples over a year</a:t>
            </a:r>
          </a:p>
          <a:p>
            <a:pPr lvl="1">
              <a:buClr>
                <a:schemeClr val="bg2"/>
              </a:buClr>
            </a:pPr>
            <a:r>
              <a:rPr lang="en-US" sz="2600" dirty="0"/>
              <a:t>Enforcement starting April 2029*</a:t>
            </a:r>
          </a:p>
        </p:txBody>
      </p:sp>
      <p:sp>
        <p:nvSpPr>
          <p:cNvPr id="4" name="Slide Number Placeholder 3"/>
          <p:cNvSpPr>
            <a:spLocks noGrp="1"/>
          </p:cNvSpPr>
          <p:nvPr>
            <p:ph type="sldNum" sz="quarter" idx="12"/>
          </p:nvPr>
        </p:nvSpPr>
        <p:spPr/>
        <p:txBody>
          <a:bodyPr/>
          <a:lstStyle/>
          <a:p>
            <a:fld id="{44D7BCFB-CBF6-4705-B214-F2EC11B4F953}" type="slidenum">
              <a:rPr lang="en-US" smtClean="0"/>
              <a:t>7</a:t>
            </a:fld>
            <a:endParaRPr lang="en-US"/>
          </a:p>
        </p:txBody>
      </p:sp>
    </p:spTree>
    <p:extLst>
      <p:ext uri="{BB962C8B-B14F-4D97-AF65-F5344CB8AC3E}">
        <p14:creationId xmlns:p14="http://schemas.microsoft.com/office/powerpoint/2010/main" val="3909243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D381A040-5003-33DE-D1D7-A72AA67A5F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25E9AD-C79F-1FA1-ABD4-B729B3820B87}"/>
              </a:ext>
            </a:extLst>
          </p:cNvPr>
          <p:cNvSpPr>
            <a:spLocks noGrp="1"/>
          </p:cNvSpPr>
          <p:nvPr>
            <p:ph type="title"/>
          </p:nvPr>
        </p:nvSpPr>
        <p:spPr>
          <a:xfrm>
            <a:off x="529447" y="5006316"/>
            <a:ext cx="10473939" cy="1507067"/>
          </a:xfrm>
        </p:spPr>
        <p:txBody>
          <a:bodyPr>
            <a:normAutofit/>
          </a:bodyPr>
          <a:lstStyle/>
          <a:p>
            <a:r>
              <a:rPr lang="en-US" dirty="0">
                <a:solidFill>
                  <a:schemeClr val="bg2"/>
                </a:solidFill>
              </a:rPr>
              <a:t>PFAS</a:t>
            </a:r>
          </a:p>
        </p:txBody>
      </p:sp>
      <p:pic>
        <p:nvPicPr>
          <p:cNvPr id="6" name="Content Placeholder 5">
            <a:extLst>
              <a:ext uri="{FF2B5EF4-FFF2-40B4-BE49-F238E27FC236}">
                <a16:creationId xmlns:a16="http://schemas.microsoft.com/office/drawing/2014/main" id="{E9897A0A-A8FC-43DA-4C39-5CAFF7A28305}"/>
              </a:ext>
            </a:extLst>
          </p:cNvPr>
          <p:cNvPicPr>
            <a:picLocks noGrp="1" noChangeAspect="1"/>
          </p:cNvPicPr>
          <p:nvPr>
            <p:ph idx="1"/>
          </p:nvPr>
        </p:nvPicPr>
        <p:blipFill>
          <a:blip r:embed="rId3"/>
          <a:stretch>
            <a:fillRect/>
          </a:stretch>
        </p:blipFill>
        <p:spPr>
          <a:xfrm>
            <a:off x="167347" y="226377"/>
            <a:ext cx="10950234" cy="6167836"/>
          </a:xfrm>
          <a:prstGeom prst="rect">
            <a:avLst/>
          </a:prstGeom>
        </p:spPr>
      </p:pic>
      <p:sp>
        <p:nvSpPr>
          <p:cNvPr id="4" name="Slide Number Placeholder 3">
            <a:extLst>
              <a:ext uri="{FF2B5EF4-FFF2-40B4-BE49-F238E27FC236}">
                <a16:creationId xmlns:a16="http://schemas.microsoft.com/office/drawing/2014/main" id="{08F39EE1-A3BA-EBDF-FE24-90EBBE9C8C44}"/>
              </a:ext>
            </a:extLst>
          </p:cNvPr>
          <p:cNvSpPr>
            <a:spLocks noGrp="1"/>
          </p:cNvSpPr>
          <p:nvPr>
            <p:ph type="sldNum" sz="quarter" idx="12"/>
          </p:nvPr>
        </p:nvSpPr>
        <p:spPr/>
        <p:txBody>
          <a:bodyPr/>
          <a:lstStyle/>
          <a:p>
            <a:fld id="{44D7BCFB-CBF6-4705-B214-F2EC11B4F953}" type="slidenum">
              <a:rPr lang="en-US" smtClean="0"/>
              <a:t>8</a:t>
            </a:fld>
            <a:endParaRPr lang="en-US"/>
          </a:p>
        </p:txBody>
      </p:sp>
    </p:spTree>
    <p:extLst>
      <p:ext uri="{BB962C8B-B14F-4D97-AF65-F5344CB8AC3E}">
        <p14:creationId xmlns:p14="http://schemas.microsoft.com/office/powerpoint/2010/main" val="452914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AC808AF6-6AC1-8E26-3070-309E3C4CDF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F9B94-334A-0E5A-C7AE-AEB5A01DB531}"/>
              </a:ext>
            </a:extLst>
          </p:cNvPr>
          <p:cNvSpPr>
            <a:spLocks noGrp="1"/>
          </p:cNvSpPr>
          <p:nvPr>
            <p:ph type="title"/>
          </p:nvPr>
        </p:nvSpPr>
        <p:spPr>
          <a:xfrm>
            <a:off x="529447" y="5006316"/>
            <a:ext cx="10473939" cy="1507067"/>
          </a:xfrm>
        </p:spPr>
        <p:txBody>
          <a:bodyPr>
            <a:normAutofit/>
          </a:bodyPr>
          <a:lstStyle/>
          <a:p>
            <a:r>
              <a:rPr lang="en-US" dirty="0">
                <a:solidFill>
                  <a:schemeClr val="bg2"/>
                </a:solidFill>
              </a:rPr>
              <a:t>PFAS</a:t>
            </a:r>
          </a:p>
        </p:txBody>
      </p:sp>
      <p:sp>
        <p:nvSpPr>
          <p:cNvPr id="4" name="Slide Number Placeholder 3">
            <a:extLst>
              <a:ext uri="{FF2B5EF4-FFF2-40B4-BE49-F238E27FC236}">
                <a16:creationId xmlns:a16="http://schemas.microsoft.com/office/drawing/2014/main" id="{F67246EC-24EC-A925-2656-93836CB58C81}"/>
              </a:ext>
            </a:extLst>
          </p:cNvPr>
          <p:cNvSpPr>
            <a:spLocks noGrp="1"/>
          </p:cNvSpPr>
          <p:nvPr>
            <p:ph type="sldNum" sz="quarter" idx="12"/>
          </p:nvPr>
        </p:nvSpPr>
        <p:spPr/>
        <p:txBody>
          <a:bodyPr/>
          <a:lstStyle/>
          <a:p>
            <a:fld id="{44D7BCFB-CBF6-4705-B214-F2EC11B4F953}" type="slidenum">
              <a:rPr lang="en-US" smtClean="0"/>
              <a:t>9</a:t>
            </a:fld>
            <a:endParaRPr lang="en-US"/>
          </a:p>
        </p:txBody>
      </p:sp>
      <p:pic>
        <p:nvPicPr>
          <p:cNvPr id="8" name="Content Placeholder 7">
            <a:extLst>
              <a:ext uri="{FF2B5EF4-FFF2-40B4-BE49-F238E27FC236}">
                <a16:creationId xmlns:a16="http://schemas.microsoft.com/office/drawing/2014/main" id="{302AE17E-16A5-E888-608E-E870C0BA3D85}"/>
              </a:ext>
            </a:extLst>
          </p:cNvPr>
          <p:cNvPicPr>
            <a:picLocks noGrp="1" noChangeAspect="1"/>
          </p:cNvPicPr>
          <p:nvPr>
            <p:ph idx="1"/>
          </p:nvPr>
        </p:nvPicPr>
        <p:blipFill>
          <a:blip r:embed="rId3"/>
          <a:stretch>
            <a:fillRect/>
          </a:stretch>
        </p:blipFill>
        <p:spPr>
          <a:xfrm>
            <a:off x="5670076" y="-83820"/>
            <a:ext cx="4919430" cy="7172214"/>
          </a:xfrm>
          <a:prstGeom prst="rect">
            <a:avLst/>
          </a:prstGeom>
        </p:spPr>
      </p:pic>
      <p:sp>
        <p:nvSpPr>
          <p:cNvPr id="12" name="TextBox 11">
            <a:extLst>
              <a:ext uri="{FF2B5EF4-FFF2-40B4-BE49-F238E27FC236}">
                <a16:creationId xmlns:a16="http://schemas.microsoft.com/office/drawing/2014/main" id="{CFF4C2F0-1440-E2D8-4AF0-9551E2C5F784}"/>
              </a:ext>
            </a:extLst>
          </p:cNvPr>
          <p:cNvSpPr txBox="1"/>
          <p:nvPr/>
        </p:nvSpPr>
        <p:spPr>
          <a:xfrm>
            <a:off x="270510" y="1297930"/>
            <a:ext cx="4385310" cy="3416320"/>
          </a:xfrm>
          <a:prstGeom prst="rect">
            <a:avLst/>
          </a:prstGeom>
          <a:noFill/>
        </p:spPr>
        <p:txBody>
          <a:bodyPr wrap="square">
            <a:spAutoFit/>
          </a:bodyPr>
          <a:lstStyle/>
          <a:p>
            <a:r>
              <a:rPr lang="en-US" b="1" dirty="0">
                <a:solidFill>
                  <a:schemeClr val="bg2"/>
                </a:solidFill>
              </a:rPr>
              <a:t>LEGEND:</a:t>
            </a:r>
          </a:p>
          <a:p>
            <a:r>
              <a:rPr lang="en-US" b="1" dirty="0">
                <a:solidFill>
                  <a:srgbClr val="92D050"/>
                </a:solidFill>
              </a:rPr>
              <a:t>GREEN = ZERO RISK</a:t>
            </a:r>
          </a:p>
          <a:p>
            <a:r>
              <a:rPr lang="en-US" b="1" dirty="0">
                <a:solidFill>
                  <a:srgbClr val="FFFF99"/>
                </a:solidFill>
              </a:rPr>
              <a:t>LIGHT YELLOW = 1 - 5% RISK</a:t>
            </a:r>
          </a:p>
          <a:p>
            <a:r>
              <a:rPr lang="en-US" b="1" dirty="0">
                <a:solidFill>
                  <a:srgbClr val="FFFF00"/>
                </a:solidFill>
              </a:rPr>
              <a:t>YELLOW = 6 - 10% RISK</a:t>
            </a:r>
          </a:p>
          <a:p>
            <a:r>
              <a:rPr lang="en-US" b="1" dirty="0">
                <a:solidFill>
                  <a:schemeClr val="accent5">
                    <a:lumMod val="60000"/>
                    <a:lumOff val="40000"/>
                  </a:schemeClr>
                </a:solidFill>
              </a:rPr>
              <a:t>LIGHT ORANGE = 11 - 20% RISK</a:t>
            </a:r>
          </a:p>
          <a:p>
            <a:r>
              <a:rPr lang="en-US" b="1" dirty="0">
                <a:solidFill>
                  <a:schemeClr val="accent5"/>
                </a:solidFill>
              </a:rPr>
              <a:t>ORANGE = 21 - 30% RISK</a:t>
            </a:r>
          </a:p>
          <a:p>
            <a:r>
              <a:rPr lang="en-US" b="1" dirty="0">
                <a:solidFill>
                  <a:schemeClr val="accent5">
                    <a:lumMod val="75000"/>
                  </a:schemeClr>
                </a:solidFill>
              </a:rPr>
              <a:t>DARK ORANGE = 31 - 40% RISK</a:t>
            </a:r>
          </a:p>
          <a:p>
            <a:r>
              <a:rPr lang="en-US" b="1" dirty="0">
                <a:solidFill>
                  <a:srgbClr val="FF0000"/>
                </a:solidFill>
              </a:rPr>
              <a:t>RED = 41 - 50% RISK</a:t>
            </a:r>
          </a:p>
          <a:p>
            <a:r>
              <a:rPr lang="en-US" b="1" dirty="0">
                <a:solidFill>
                  <a:schemeClr val="accent6">
                    <a:lumMod val="75000"/>
                  </a:schemeClr>
                </a:solidFill>
              </a:rPr>
              <a:t>DARK RED = 90 - 100% RISK</a:t>
            </a:r>
          </a:p>
          <a:p>
            <a:r>
              <a:rPr lang="en-US" b="1" dirty="0">
                <a:solidFill>
                  <a:schemeClr val="accent6">
                    <a:lumMod val="50000"/>
                  </a:schemeClr>
                </a:solidFill>
              </a:rPr>
              <a:t>DARKEST RED = 100+% RISK</a:t>
            </a:r>
          </a:p>
          <a:p>
            <a:r>
              <a:rPr lang="en-US" b="1" dirty="0">
                <a:solidFill>
                  <a:schemeClr val="bg2"/>
                </a:solidFill>
              </a:rPr>
              <a:t>GRAY = DOD PROPERTIES</a:t>
            </a:r>
          </a:p>
          <a:p>
            <a:r>
              <a:rPr lang="en-US" b="1" dirty="0">
                <a:solidFill>
                  <a:schemeClr val="bg2"/>
                </a:solidFill>
              </a:rPr>
              <a:t>RED TRIANGLE = HOT SPOT</a:t>
            </a:r>
            <a:endParaRPr lang="en-GU" b="1" dirty="0">
              <a:solidFill>
                <a:schemeClr val="bg2"/>
              </a:solidFill>
            </a:endParaRPr>
          </a:p>
        </p:txBody>
      </p:sp>
    </p:spTree>
    <p:extLst>
      <p:ext uri="{BB962C8B-B14F-4D97-AF65-F5344CB8AC3E}">
        <p14:creationId xmlns:p14="http://schemas.microsoft.com/office/powerpoint/2010/main" val="1790418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20000">
              <a:schemeClr val="tx1"/>
            </a:gs>
            <a:gs pos="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2"/>
                </a:solidFill>
              </a:rPr>
              <a:t>CONTACTS</a:t>
            </a:r>
          </a:p>
        </p:txBody>
      </p:sp>
      <p:sp>
        <p:nvSpPr>
          <p:cNvPr id="3" name="Content Placeholder 2"/>
          <p:cNvSpPr>
            <a:spLocks noGrp="1"/>
          </p:cNvSpPr>
          <p:nvPr>
            <p:ph sz="half" idx="1"/>
          </p:nvPr>
        </p:nvSpPr>
        <p:spPr>
          <a:xfrm>
            <a:off x="259492" y="685800"/>
            <a:ext cx="5362375" cy="3615267"/>
          </a:xfrm>
        </p:spPr>
        <p:txBody>
          <a:bodyPr>
            <a:normAutofit/>
          </a:bodyPr>
          <a:lstStyle/>
          <a:p>
            <a:pPr marL="0" indent="0">
              <a:buClr>
                <a:schemeClr val="bg2"/>
              </a:buClr>
              <a:buNone/>
            </a:pPr>
            <a:r>
              <a:rPr lang="en-US" b="1" dirty="0"/>
              <a:t>Guam EPA Safe Drinking Water Program</a:t>
            </a:r>
          </a:p>
          <a:p>
            <a:pPr marL="0" indent="0">
              <a:buClr>
                <a:schemeClr val="bg2"/>
              </a:buClr>
              <a:buNone/>
            </a:pPr>
            <a:r>
              <a:rPr lang="en-US" dirty="0"/>
              <a:t>Juliana Mendoza, EHS III</a:t>
            </a:r>
          </a:p>
          <a:p>
            <a:pPr lvl="1">
              <a:buClr>
                <a:schemeClr val="bg2"/>
              </a:buClr>
            </a:pPr>
            <a:r>
              <a:rPr lang="en-US" dirty="0">
                <a:hlinkClick r:id="rId3"/>
              </a:rPr>
              <a:t>julie.mendoza@epa.guam.gov</a:t>
            </a:r>
            <a:endParaRPr lang="en-US" dirty="0"/>
          </a:p>
          <a:p>
            <a:pPr lvl="1">
              <a:buClr>
                <a:schemeClr val="bg2"/>
              </a:buClr>
            </a:pPr>
            <a:r>
              <a:rPr lang="en-US" dirty="0"/>
              <a:t>671.588.9026</a:t>
            </a:r>
          </a:p>
          <a:p>
            <a:pPr marL="0" indent="0">
              <a:buClr>
                <a:schemeClr val="bg2"/>
              </a:buClr>
              <a:buNone/>
            </a:pPr>
            <a:r>
              <a:rPr lang="en-US" dirty="0"/>
              <a:t>Nicole </a:t>
            </a:r>
            <a:r>
              <a:rPr lang="en-US" dirty="0" err="1"/>
              <a:t>Diras</a:t>
            </a:r>
            <a:r>
              <a:rPr lang="en-US" dirty="0"/>
              <a:t>, EHS 1</a:t>
            </a:r>
          </a:p>
          <a:p>
            <a:pPr lvl="1">
              <a:buClr>
                <a:schemeClr val="bg2"/>
              </a:buClr>
            </a:pPr>
            <a:r>
              <a:rPr lang="en-US" dirty="0">
                <a:hlinkClick r:id="rId4"/>
              </a:rPr>
              <a:t>nicole.diras@epa.guam.gov</a:t>
            </a:r>
            <a:endParaRPr lang="en-US" dirty="0"/>
          </a:p>
          <a:p>
            <a:pPr lvl="1">
              <a:buClr>
                <a:schemeClr val="bg2"/>
              </a:buClr>
            </a:pPr>
            <a:r>
              <a:rPr lang="en-US" dirty="0"/>
              <a:t>671.588.4798</a:t>
            </a:r>
          </a:p>
          <a:p>
            <a:pPr marL="0" indent="0">
              <a:buClr>
                <a:schemeClr val="bg2"/>
              </a:buClr>
              <a:buNone/>
            </a:pPr>
            <a:endParaRPr lang="en-US" dirty="0"/>
          </a:p>
        </p:txBody>
      </p:sp>
      <p:sp>
        <p:nvSpPr>
          <p:cNvPr id="5" name="Content Placeholder 4"/>
          <p:cNvSpPr>
            <a:spLocks noGrp="1"/>
          </p:cNvSpPr>
          <p:nvPr>
            <p:ph sz="half" idx="2"/>
          </p:nvPr>
        </p:nvSpPr>
        <p:spPr>
          <a:xfrm>
            <a:off x="5621867" y="704335"/>
            <a:ext cx="6680885" cy="2311629"/>
          </a:xfrm>
        </p:spPr>
        <p:txBody>
          <a:bodyPr/>
          <a:lstStyle/>
          <a:p>
            <a:pPr marL="0" indent="0">
              <a:buNone/>
            </a:pPr>
            <a:r>
              <a:rPr lang="en-US" b="1" dirty="0"/>
              <a:t>Dieldrin/Other Questions</a:t>
            </a:r>
          </a:p>
          <a:p>
            <a:r>
              <a:rPr lang="en-US" dirty="0"/>
              <a:t>CAPT Elizabeth DeGrange, Senior Science Advisor</a:t>
            </a:r>
          </a:p>
          <a:p>
            <a:pPr lvl="1">
              <a:buClr>
                <a:schemeClr val="bg2"/>
              </a:buClr>
            </a:pPr>
            <a:r>
              <a:rPr lang="en-US" dirty="0">
                <a:hlinkClick r:id="rId5"/>
              </a:rPr>
              <a:t>elizabeth.degrange@epa.guam.gov</a:t>
            </a:r>
            <a:endParaRPr lang="en-US" dirty="0"/>
          </a:p>
          <a:p>
            <a:pPr lvl="1">
              <a:buClr>
                <a:schemeClr val="bg2"/>
              </a:buClr>
            </a:pPr>
            <a:r>
              <a:rPr lang="en-US" dirty="0"/>
              <a:t>671.588.4779</a:t>
            </a:r>
          </a:p>
          <a:p>
            <a:endParaRPr lang="en-US" dirty="0"/>
          </a:p>
        </p:txBody>
      </p:sp>
      <p:sp>
        <p:nvSpPr>
          <p:cNvPr id="4" name="Slide Number Placeholder 3"/>
          <p:cNvSpPr>
            <a:spLocks noGrp="1"/>
          </p:cNvSpPr>
          <p:nvPr>
            <p:ph type="sldNum" sz="quarter" idx="12"/>
          </p:nvPr>
        </p:nvSpPr>
        <p:spPr/>
        <p:txBody>
          <a:bodyPr/>
          <a:lstStyle/>
          <a:p>
            <a:fld id="{44D7BCFB-CBF6-4705-B214-F2EC11B4F953}" type="slidenum">
              <a:rPr lang="en-US" smtClean="0"/>
              <a:t>10</a:t>
            </a:fld>
            <a:endParaRPr lang="en-US"/>
          </a:p>
        </p:txBody>
      </p:sp>
    </p:spTree>
    <p:extLst>
      <p:ext uri="{BB962C8B-B14F-4D97-AF65-F5344CB8AC3E}">
        <p14:creationId xmlns:p14="http://schemas.microsoft.com/office/powerpoint/2010/main" val="293755520"/>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632</TotalTime>
  <Words>435</Words>
  <Application>Microsoft Office PowerPoint</Application>
  <PresentationFormat>Widescreen</PresentationFormat>
  <Paragraphs>89</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Century Gothic</vt:lpstr>
      <vt:lpstr>Wingdings 3</vt:lpstr>
      <vt:lpstr>Slice</vt:lpstr>
      <vt:lpstr>Dieldrin updates</vt:lpstr>
      <vt:lpstr>Dieldrin investigations</vt:lpstr>
      <vt:lpstr>Dieldrin investigations</vt:lpstr>
      <vt:lpstr>Dieldrin investigations</vt:lpstr>
      <vt:lpstr>Dieldrin investigations</vt:lpstr>
      <vt:lpstr>PowerPoint Presentation</vt:lpstr>
      <vt:lpstr>PFAS</vt:lpstr>
      <vt:lpstr>PFAS</vt:lpstr>
      <vt:lpstr>PFAS</vt:lpstr>
      <vt:lpstr>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Dieldrin updates</dc:title>
  <dc:creator>Elizabeth DeGrange</dc:creator>
  <cp:lastModifiedBy>Elizabeth DeGrange</cp:lastModifiedBy>
  <cp:revision>40</cp:revision>
  <dcterms:created xsi:type="dcterms:W3CDTF">2025-12-10T23:57:24Z</dcterms:created>
  <dcterms:modified xsi:type="dcterms:W3CDTF">2026-09-25T00:19:57Z</dcterms:modified>
</cp:coreProperties>
</file>