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3" r:id="rId1"/>
  </p:sldMasterIdLst>
  <p:notesMasterIdLst>
    <p:notesMasterId r:id="rId19"/>
  </p:notesMasterIdLst>
  <p:sldIdLst>
    <p:sldId id="256" r:id="rId2"/>
    <p:sldId id="258" r:id="rId3"/>
    <p:sldId id="272" r:id="rId4"/>
    <p:sldId id="275" r:id="rId5"/>
    <p:sldId id="276" r:id="rId6"/>
    <p:sldId id="273" r:id="rId7"/>
    <p:sldId id="274" r:id="rId8"/>
    <p:sldId id="278" r:id="rId9"/>
    <p:sldId id="279" r:id="rId10"/>
    <p:sldId id="281" r:id="rId11"/>
    <p:sldId id="280" r:id="rId12"/>
    <p:sldId id="286" r:id="rId13"/>
    <p:sldId id="284" r:id="rId14"/>
    <p:sldId id="285" r:id="rId15"/>
    <p:sldId id="282" r:id="rId16"/>
    <p:sldId id="287" r:id="rId17"/>
    <p:sldId id="283" r:id="rId18"/>
  </p:sldIdLst>
  <p:sldSz cx="18288000" cy="10287000"/>
  <p:notesSz cx="6858000" cy="9144000"/>
  <p:embeddedFontLst>
    <p:embeddedFont>
      <p:font typeface="Josefin Sans" pitchFamily="2" charset="0"/>
      <p:regular r:id="rId20"/>
      <p:bold r:id="rId21"/>
      <p:italic r:id="rId22"/>
      <p:boldItalic r:id="rId23"/>
    </p:embeddedFont>
    <p:embeddedFont>
      <p:font typeface="Josefin Sans Light" pitchFamily="2" charset="0"/>
      <p:regular r:id="rId24"/>
      <p: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C7A8"/>
    <a:srgbClr val="234377"/>
    <a:srgbClr val="172C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BB589A-3C31-48A8-B89D-01D4996F306D}" v="85" dt="2026-09-15T02:59:24.941"/>
  </p1510:revLst>
</p1510:revInfo>
</file>

<file path=ppt/tableStyles.xml><?xml version="1.0" encoding="utf-8"?>
<a:tblStyleLst xmlns:a="http://schemas.openxmlformats.org/drawingml/2006/main" def="{0192C41D-73D9-4B6D-A665-FD152578D4B2}">
  <a:tblStyle styleId="{0192C41D-73D9-4B6D-A665-FD152578D4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0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 Mathews" userId="18a1414af3e15201" providerId="LiveId" clId="{5376B00C-923F-414E-9982-92C78EE4BE21}"/>
    <pc:docChg chg="undo redo custSel addSld delSld modSld sldOrd">
      <pc:chgData name="Nicole Mathews" userId="18a1414af3e15201" providerId="LiveId" clId="{5376B00C-923F-414E-9982-92C78EE4BE21}" dt="2026-09-23T03:59:29.173" v="3078" actId="1035"/>
      <pc:docMkLst>
        <pc:docMk/>
      </pc:docMkLst>
      <pc:sldChg chg="modSp mod setBg">
        <pc:chgData name="Nicole Mathews" userId="18a1414af3e15201" providerId="LiveId" clId="{5376B00C-923F-414E-9982-92C78EE4BE21}" dt="2026-09-15T01:18:01.109" v="2086" actId="20577"/>
        <pc:sldMkLst>
          <pc:docMk/>
          <pc:sldMk cId="0" sldId="256"/>
        </pc:sldMkLst>
        <pc:spChg chg="mod">
          <ac:chgData name="Nicole Mathews" userId="18a1414af3e15201" providerId="LiveId" clId="{5376B00C-923F-414E-9982-92C78EE4BE21}" dt="2026-09-14T05:32:59.699" v="333" actId="20577"/>
          <ac:spMkLst>
            <pc:docMk/>
            <pc:sldMk cId="0" sldId="256"/>
            <ac:spMk id="262" creationId="{00000000-0000-0000-0000-000000000000}"/>
          </ac:spMkLst>
        </pc:spChg>
        <pc:spChg chg="mod">
          <ac:chgData name="Nicole Mathews" userId="18a1414af3e15201" providerId="LiveId" clId="{5376B00C-923F-414E-9982-92C78EE4BE21}" dt="2026-09-14T05:29:49.836" v="136"/>
          <ac:spMkLst>
            <pc:docMk/>
            <pc:sldMk cId="0" sldId="256"/>
            <ac:spMk id="263" creationId="{00000000-0000-0000-0000-000000000000}"/>
          </ac:spMkLst>
        </pc:spChg>
        <pc:spChg chg="mod">
          <ac:chgData name="Nicole Mathews" userId="18a1414af3e15201" providerId="LiveId" clId="{5376B00C-923F-414E-9982-92C78EE4BE21}" dt="2026-09-15T01:18:01.109" v="2086" actId="20577"/>
          <ac:spMkLst>
            <pc:docMk/>
            <pc:sldMk cId="0" sldId="256"/>
            <ac:spMk id="266" creationId="{00000000-0000-0000-0000-000000000000}"/>
          </ac:spMkLst>
        </pc:spChg>
        <pc:spChg chg="mod">
          <ac:chgData name="Nicole Mathews" userId="18a1414af3e15201" providerId="LiveId" clId="{5376B00C-923F-414E-9982-92C78EE4BE21}" dt="2026-09-14T05:29:20.320" v="119" actId="1076"/>
          <ac:spMkLst>
            <pc:docMk/>
            <pc:sldMk cId="0" sldId="256"/>
            <ac:spMk id="269" creationId="{00000000-0000-0000-0000-000000000000}"/>
          </ac:spMkLst>
        </pc:spChg>
        <pc:picChg chg="mod">
          <ac:chgData name="Nicole Mathews" userId="18a1414af3e15201" providerId="LiveId" clId="{5376B00C-923F-414E-9982-92C78EE4BE21}" dt="2026-09-14T05:32:12.821" v="203" actId="1076"/>
          <ac:picMkLst>
            <pc:docMk/>
            <pc:sldMk cId="0" sldId="256"/>
            <ac:picMk id="4" creationId="{E63638C6-F51D-074D-6E90-0D867EAF5BA5}"/>
          </ac:picMkLst>
        </pc:picChg>
      </pc:sldChg>
      <pc:sldChg chg="addSp delSp modSp mod modAnim">
        <pc:chgData name="Nicole Mathews" userId="18a1414af3e15201" providerId="LiveId" clId="{5376B00C-923F-414E-9982-92C78EE4BE21}" dt="2026-09-23T00:55:15.166" v="3065" actId="1036"/>
        <pc:sldMkLst>
          <pc:docMk/>
          <pc:sldMk cId="0" sldId="258"/>
        </pc:sldMkLst>
        <pc:spChg chg="mod">
          <ac:chgData name="Nicole Mathews" userId="18a1414af3e15201" providerId="LiveId" clId="{5376B00C-923F-414E-9982-92C78EE4BE21}" dt="2026-09-15T01:18:07.113" v="2087"/>
          <ac:spMkLst>
            <pc:docMk/>
            <pc:sldMk cId="0" sldId="258"/>
            <ac:spMk id="4" creationId="{33B79504-E4C3-F9F1-D827-2771A85A75A0}"/>
          </ac:spMkLst>
        </pc:spChg>
        <pc:spChg chg="add mod">
          <ac:chgData name="Nicole Mathews" userId="18a1414af3e15201" providerId="LiveId" clId="{5376B00C-923F-414E-9982-92C78EE4BE21}" dt="2026-09-15T03:00:27.130" v="2995" actId="14100"/>
          <ac:spMkLst>
            <pc:docMk/>
            <pc:sldMk cId="0" sldId="258"/>
            <ac:spMk id="12" creationId="{DC8F89DA-D1C2-A9E7-6104-676144384308}"/>
          </ac:spMkLst>
        </pc:spChg>
        <pc:spChg chg="add mod">
          <ac:chgData name="Nicole Mathews" userId="18a1414af3e15201" providerId="LiveId" clId="{5376B00C-923F-414E-9982-92C78EE4BE21}" dt="2026-09-23T00:55:15.166" v="3065" actId="1036"/>
          <ac:spMkLst>
            <pc:docMk/>
            <pc:sldMk cId="0" sldId="258"/>
            <ac:spMk id="15" creationId="{8D72D609-A268-E3B9-F926-1EA875852197}"/>
          </ac:spMkLst>
        </pc:spChg>
        <pc:spChg chg="mod">
          <ac:chgData name="Nicole Mathews" userId="18a1414af3e15201" providerId="LiveId" clId="{5376B00C-923F-414E-9982-92C78EE4BE21}" dt="2026-09-14T05:36:41.653" v="667" actId="404"/>
          <ac:spMkLst>
            <pc:docMk/>
            <pc:sldMk cId="0" sldId="258"/>
            <ac:spMk id="313" creationId="{00000000-0000-0000-0000-000000000000}"/>
          </ac:spMkLst>
        </pc:spChg>
        <pc:spChg chg="mod">
          <ac:chgData name="Nicole Mathews" userId="18a1414af3e15201" providerId="LiveId" clId="{5376B00C-923F-414E-9982-92C78EE4BE21}" dt="2026-09-23T00:53:28.803" v="3010" actId="14100"/>
          <ac:spMkLst>
            <pc:docMk/>
            <pc:sldMk cId="0" sldId="258"/>
            <ac:spMk id="317" creationId="{00000000-0000-0000-0000-000000000000}"/>
          </ac:spMkLst>
        </pc:spChg>
        <pc:picChg chg="add mod">
          <ac:chgData name="Nicole Mathews" userId="18a1414af3e15201" providerId="LiveId" clId="{5376B00C-923F-414E-9982-92C78EE4BE21}" dt="2026-09-23T00:54:14.488" v="3024" actId="14100"/>
          <ac:picMkLst>
            <pc:docMk/>
            <pc:sldMk cId="0" sldId="258"/>
            <ac:picMk id="3" creationId="{B15E80BD-0751-B32A-E017-A52E79718445}"/>
          </ac:picMkLst>
        </pc:picChg>
        <pc:picChg chg="add mod">
          <ac:chgData name="Nicole Mathews" userId="18a1414af3e15201" providerId="LiveId" clId="{5376B00C-923F-414E-9982-92C78EE4BE21}" dt="2026-09-15T02:46:52.652" v="2636" actId="1076"/>
          <ac:picMkLst>
            <pc:docMk/>
            <pc:sldMk cId="0" sldId="258"/>
            <ac:picMk id="5" creationId="{06C3A714-CDEC-1804-7360-CE25C31794E8}"/>
          </ac:picMkLst>
        </pc:picChg>
        <pc:picChg chg="add mod">
          <ac:chgData name="Nicole Mathews" userId="18a1414af3e15201" providerId="LiveId" clId="{5376B00C-923F-414E-9982-92C78EE4BE21}" dt="2026-09-15T02:47:04.274" v="2639" actId="1076"/>
          <ac:picMkLst>
            <pc:docMk/>
            <pc:sldMk cId="0" sldId="258"/>
            <ac:picMk id="7" creationId="{9E2FC840-0A4E-354F-191E-765B16EF8FBF}"/>
          </ac:picMkLst>
        </pc:picChg>
        <pc:picChg chg="add mod ord">
          <ac:chgData name="Nicole Mathews" userId="18a1414af3e15201" providerId="LiveId" clId="{5376B00C-923F-414E-9982-92C78EE4BE21}" dt="2026-09-23T00:54:24.467" v="3027" actId="167"/>
          <ac:picMkLst>
            <pc:docMk/>
            <pc:sldMk cId="0" sldId="258"/>
            <ac:picMk id="8" creationId="{BF0CF88B-1453-B1B6-7B8F-71A2E0BE9C8A}"/>
          </ac:picMkLst>
        </pc:picChg>
        <pc:picChg chg="add mod">
          <ac:chgData name="Nicole Mathews" userId="18a1414af3e15201" providerId="LiveId" clId="{5376B00C-923F-414E-9982-92C78EE4BE21}" dt="2026-09-15T02:46:59.172" v="2638" actId="1076"/>
          <ac:picMkLst>
            <pc:docMk/>
            <pc:sldMk cId="0" sldId="258"/>
            <ac:picMk id="9" creationId="{D18E5B8F-C04A-24F8-2AAC-63DA9337ED04}"/>
          </ac:picMkLst>
        </pc:picChg>
        <pc:picChg chg="add mod">
          <ac:chgData name="Nicole Mathews" userId="18a1414af3e15201" providerId="LiveId" clId="{5376B00C-923F-414E-9982-92C78EE4BE21}" dt="2026-09-23T00:54:05.003" v="3021" actId="1076"/>
          <ac:picMkLst>
            <pc:docMk/>
            <pc:sldMk cId="0" sldId="258"/>
            <ac:picMk id="13" creationId="{72D74F7D-7F67-2C22-665B-F0E59EAECAA7}"/>
          </ac:picMkLst>
        </pc:picChg>
      </pc:sldChg>
      <pc:sldChg chg="modSp mod ord">
        <pc:chgData name="Nicole Mathews" userId="18a1414af3e15201" providerId="LiveId" clId="{5376B00C-923F-414E-9982-92C78EE4BE21}" dt="2026-09-15T01:18:10.927" v="2088"/>
        <pc:sldMkLst>
          <pc:docMk/>
          <pc:sldMk cId="2634020352" sldId="272"/>
        </pc:sldMkLst>
        <pc:spChg chg="mod">
          <ac:chgData name="Nicole Mathews" userId="18a1414af3e15201" providerId="LiveId" clId="{5376B00C-923F-414E-9982-92C78EE4BE21}" dt="2026-09-15T01:18:10.927" v="2088"/>
          <ac:spMkLst>
            <pc:docMk/>
            <pc:sldMk cId="2634020352" sldId="272"/>
            <ac:spMk id="2" creationId="{39BA54E2-0D2F-F59F-7F91-0191848DAEE9}"/>
          </ac:spMkLst>
        </pc:spChg>
        <pc:spChg chg="mod">
          <ac:chgData name="Nicole Mathews" userId="18a1414af3e15201" providerId="LiveId" clId="{5376B00C-923F-414E-9982-92C78EE4BE21}" dt="2026-09-14T06:06:20.612" v="1138" actId="20577"/>
          <ac:spMkLst>
            <pc:docMk/>
            <pc:sldMk cId="2634020352" sldId="272"/>
            <ac:spMk id="3" creationId="{6159B05C-CC76-4F57-8BE5-74EA4A2B9D97}"/>
          </ac:spMkLst>
        </pc:spChg>
        <pc:spChg chg="mod">
          <ac:chgData name="Nicole Mathews" userId="18a1414af3e15201" providerId="LiveId" clId="{5376B00C-923F-414E-9982-92C78EE4BE21}" dt="2026-09-14T05:35:38.470" v="609" actId="1076"/>
          <ac:spMkLst>
            <pc:docMk/>
            <pc:sldMk cId="2634020352" sldId="272"/>
            <ac:spMk id="4" creationId="{930A543B-DFF5-12EC-EC75-606C93C4CF17}"/>
          </ac:spMkLst>
        </pc:spChg>
        <pc:spChg chg="mod">
          <ac:chgData name="Nicole Mathews" userId="18a1414af3e15201" providerId="LiveId" clId="{5376B00C-923F-414E-9982-92C78EE4BE21}" dt="2026-09-14T05:36:02.054" v="621" actId="1076"/>
          <ac:spMkLst>
            <pc:docMk/>
            <pc:sldMk cId="2634020352" sldId="272"/>
            <ac:spMk id="5" creationId="{16EB9828-73FF-15A5-D8BD-5CE2BC43766D}"/>
          </ac:spMkLst>
        </pc:spChg>
      </pc:sldChg>
      <pc:sldChg chg="modSp add del mod modShow">
        <pc:chgData name="Nicole Mathews" userId="18a1414af3e15201" providerId="LiveId" clId="{5376B00C-923F-414E-9982-92C78EE4BE21}" dt="2026-09-15T01:34:05.635" v="2616"/>
        <pc:sldMkLst>
          <pc:docMk/>
          <pc:sldMk cId="1548883264" sldId="273"/>
        </pc:sldMkLst>
        <pc:spChg chg="mod">
          <ac:chgData name="Nicole Mathews" userId="18a1414af3e15201" providerId="LiveId" clId="{5376B00C-923F-414E-9982-92C78EE4BE21}" dt="2026-09-15T01:34:05.635" v="2616"/>
          <ac:spMkLst>
            <pc:docMk/>
            <pc:sldMk cId="1548883264" sldId="273"/>
            <ac:spMk id="2" creationId="{4AF9AAEC-BCA0-0374-6CC9-067DBCFC2F0F}"/>
          </ac:spMkLst>
        </pc:spChg>
      </pc:sldChg>
      <pc:sldChg chg="modSp mod modShow">
        <pc:chgData name="Nicole Mathews" userId="18a1414af3e15201" providerId="LiveId" clId="{5376B00C-923F-414E-9982-92C78EE4BE21}" dt="2026-09-15T01:34:09.478" v="2617"/>
        <pc:sldMkLst>
          <pc:docMk/>
          <pc:sldMk cId="82295181" sldId="274"/>
        </pc:sldMkLst>
        <pc:spChg chg="mod">
          <ac:chgData name="Nicole Mathews" userId="18a1414af3e15201" providerId="LiveId" clId="{5376B00C-923F-414E-9982-92C78EE4BE21}" dt="2026-09-15T01:34:09.478" v="2617"/>
          <ac:spMkLst>
            <pc:docMk/>
            <pc:sldMk cId="82295181" sldId="274"/>
            <ac:spMk id="2" creationId="{BBCF4BD4-5E99-B9CF-B68E-A9291B5FF563}"/>
          </ac:spMkLst>
        </pc:spChg>
      </pc:sldChg>
      <pc:sldChg chg="addSp delSp modSp mod ord modAnim">
        <pc:chgData name="Nicole Mathews" userId="18a1414af3e15201" providerId="LiveId" clId="{5376B00C-923F-414E-9982-92C78EE4BE21}" dt="2026-09-15T02:59:24.941" v="2953"/>
        <pc:sldMkLst>
          <pc:docMk/>
          <pc:sldMk cId="3720588441" sldId="275"/>
        </pc:sldMkLst>
        <pc:spChg chg="mod">
          <ac:chgData name="Nicole Mathews" userId="18a1414af3e15201" providerId="LiveId" clId="{5376B00C-923F-414E-9982-92C78EE4BE21}" dt="2026-09-15T01:18:14.285" v="2089"/>
          <ac:spMkLst>
            <pc:docMk/>
            <pc:sldMk cId="3720588441" sldId="275"/>
            <ac:spMk id="2" creationId="{33C5E996-BD14-5903-218C-5AD77A9C6331}"/>
          </ac:spMkLst>
        </pc:spChg>
        <pc:spChg chg="mod">
          <ac:chgData name="Nicole Mathews" userId="18a1414af3e15201" providerId="LiveId" clId="{5376B00C-923F-414E-9982-92C78EE4BE21}" dt="2026-09-15T02:57:55.734" v="2862" actId="20577"/>
          <ac:spMkLst>
            <pc:docMk/>
            <pc:sldMk cId="3720588441" sldId="275"/>
            <ac:spMk id="4" creationId="{E30A7C3C-C3B6-AB90-9AE0-4E807CA82A84}"/>
          </ac:spMkLst>
        </pc:spChg>
        <pc:spChg chg="add mod">
          <ac:chgData name="Nicole Mathews" userId="18a1414af3e15201" providerId="LiveId" clId="{5376B00C-923F-414E-9982-92C78EE4BE21}" dt="2026-09-15T02:59:19.591" v="2952" actId="164"/>
          <ac:spMkLst>
            <pc:docMk/>
            <pc:sldMk cId="3720588441" sldId="275"/>
            <ac:spMk id="5" creationId="{F0E8C367-80E5-F244-B184-2E511C0C240A}"/>
          </ac:spMkLst>
        </pc:spChg>
        <pc:spChg chg="mod">
          <ac:chgData name="Nicole Mathews" userId="18a1414af3e15201" providerId="LiveId" clId="{5376B00C-923F-414E-9982-92C78EE4BE21}" dt="2026-09-14T05:59:16.399" v="1106" actId="14100"/>
          <ac:spMkLst>
            <pc:docMk/>
            <pc:sldMk cId="3720588441" sldId="275"/>
            <ac:spMk id="333" creationId="{3E3DE6E4-F6C6-AA3F-E245-F03B158C05E2}"/>
          </ac:spMkLst>
        </pc:spChg>
        <pc:spChg chg="mod">
          <ac:chgData name="Nicole Mathews" userId="18a1414af3e15201" providerId="LiveId" clId="{5376B00C-923F-414E-9982-92C78EE4BE21}" dt="2026-09-14T05:59:20.363" v="1107" actId="1076"/>
          <ac:spMkLst>
            <pc:docMk/>
            <pc:sldMk cId="3720588441" sldId="275"/>
            <ac:spMk id="334" creationId="{8E69D966-3F8A-AA8F-C9C0-A9DBE3109887}"/>
          </ac:spMkLst>
        </pc:spChg>
        <pc:grpChg chg="add mod">
          <ac:chgData name="Nicole Mathews" userId="18a1414af3e15201" providerId="LiveId" clId="{5376B00C-923F-414E-9982-92C78EE4BE21}" dt="2026-09-15T02:59:19.591" v="2952" actId="164"/>
          <ac:grpSpMkLst>
            <pc:docMk/>
            <pc:sldMk cId="3720588441" sldId="275"/>
            <ac:grpSpMk id="8" creationId="{3E7F6930-9064-D551-024E-B8ADD8836284}"/>
          </ac:grpSpMkLst>
        </pc:grpChg>
        <pc:picChg chg="add mod">
          <ac:chgData name="Nicole Mathews" userId="18a1414af3e15201" providerId="LiveId" clId="{5376B00C-923F-414E-9982-92C78EE4BE21}" dt="2026-09-15T02:59:19.591" v="2952" actId="164"/>
          <ac:picMkLst>
            <pc:docMk/>
            <pc:sldMk cId="3720588441" sldId="275"/>
            <ac:picMk id="6" creationId="{1A617AA2-9E9F-E9A3-589B-EAE5A06782E2}"/>
          </ac:picMkLst>
        </pc:picChg>
        <pc:picChg chg="mod">
          <ac:chgData name="Nicole Mathews" userId="18a1414af3e15201" providerId="LiveId" clId="{5376B00C-923F-414E-9982-92C78EE4BE21}" dt="2026-09-14T05:59:23.856" v="1108" actId="14100"/>
          <ac:picMkLst>
            <pc:docMk/>
            <pc:sldMk cId="3720588441" sldId="275"/>
            <ac:picMk id="1028" creationId="{DE4BD5E9-9B16-ECF5-902D-328EE3AFF859}"/>
          </ac:picMkLst>
        </pc:picChg>
      </pc:sldChg>
      <pc:sldChg chg="modSp mod ord">
        <pc:chgData name="Nicole Mathews" userId="18a1414af3e15201" providerId="LiveId" clId="{5376B00C-923F-414E-9982-92C78EE4BE21}" dt="2026-09-15T01:18:17.661" v="2090"/>
        <pc:sldMkLst>
          <pc:docMk/>
          <pc:sldMk cId="3845490011" sldId="276"/>
        </pc:sldMkLst>
        <pc:spChg chg="mod">
          <ac:chgData name="Nicole Mathews" userId="18a1414af3e15201" providerId="LiveId" clId="{5376B00C-923F-414E-9982-92C78EE4BE21}" dt="2026-09-15T01:18:17.661" v="2090"/>
          <ac:spMkLst>
            <pc:docMk/>
            <pc:sldMk cId="3845490011" sldId="276"/>
            <ac:spMk id="2" creationId="{0C864E39-DB90-D3DD-F70E-EF2B838C268F}"/>
          </ac:spMkLst>
        </pc:spChg>
        <pc:spChg chg="mod">
          <ac:chgData name="Nicole Mathews" userId="18a1414af3e15201" providerId="LiveId" clId="{5376B00C-923F-414E-9982-92C78EE4BE21}" dt="2026-09-14T06:01:04.528" v="1116" actId="207"/>
          <ac:spMkLst>
            <pc:docMk/>
            <pc:sldMk cId="3845490011" sldId="276"/>
            <ac:spMk id="34" creationId="{5FBF4F33-9EBC-8B2F-8536-DE5984E439DB}"/>
          </ac:spMkLst>
        </pc:spChg>
      </pc:sldChg>
      <pc:sldChg chg="modSp mod">
        <pc:chgData name="Nicole Mathews" userId="18a1414af3e15201" providerId="LiveId" clId="{5376B00C-923F-414E-9982-92C78EE4BE21}" dt="2026-09-23T03:59:29.173" v="3078" actId="1035"/>
        <pc:sldMkLst>
          <pc:docMk/>
          <pc:sldMk cId="99437282" sldId="278"/>
        </pc:sldMkLst>
        <pc:spChg chg="mod">
          <ac:chgData name="Nicole Mathews" userId="18a1414af3e15201" providerId="LiveId" clId="{5376B00C-923F-414E-9982-92C78EE4BE21}" dt="2026-09-15T01:18:25.637" v="2091"/>
          <ac:spMkLst>
            <pc:docMk/>
            <pc:sldMk cId="99437282" sldId="278"/>
            <ac:spMk id="15" creationId="{7BF1E96F-89E6-7A0C-ACB9-7585F1CE592E}"/>
          </ac:spMkLst>
        </pc:spChg>
        <pc:spChg chg="mod">
          <ac:chgData name="Nicole Mathews" userId="18a1414af3e15201" providerId="LiveId" clId="{5376B00C-923F-414E-9982-92C78EE4BE21}" dt="2026-09-23T03:59:29.173" v="3078" actId="1035"/>
          <ac:spMkLst>
            <pc:docMk/>
            <pc:sldMk cId="99437282" sldId="278"/>
            <ac:spMk id="412" creationId="{0C55C87F-D04F-0DFD-540F-CFF94AF00E50}"/>
          </ac:spMkLst>
        </pc:spChg>
      </pc:sldChg>
      <pc:sldChg chg="addSp delSp modSp mod modAnim">
        <pc:chgData name="Nicole Mathews" userId="18a1414af3e15201" providerId="LiveId" clId="{5376B00C-923F-414E-9982-92C78EE4BE21}" dt="2026-09-15T01:18:30.040" v="2092"/>
        <pc:sldMkLst>
          <pc:docMk/>
          <pc:sldMk cId="1691278109" sldId="279"/>
        </pc:sldMkLst>
        <pc:spChg chg="add mod">
          <ac:chgData name="Nicole Mathews" userId="18a1414af3e15201" providerId="LiveId" clId="{5376B00C-923F-414E-9982-92C78EE4BE21}" dt="2026-09-14T06:04:19.085" v="1126" actId="164"/>
          <ac:spMkLst>
            <pc:docMk/>
            <pc:sldMk cId="1691278109" sldId="279"/>
            <ac:spMk id="12" creationId="{0B87213D-CBA6-87A8-7713-785D8B184719}"/>
          </ac:spMkLst>
        </pc:spChg>
        <pc:spChg chg="mod">
          <ac:chgData name="Nicole Mathews" userId="18a1414af3e15201" providerId="LiveId" clId="{5376B00C-923F-414E-9982-92C78EE4BE21}" dt="2026-09-15T01:18:30.040" v="2092"/>
          <ac:spMkLst>
            <pc:docMk/>
            <pc:sldMk cId="1691278109" sldId="279"/>
            <ac:spMk id="16" creationId="{9B29D808-F0A9-0D7B-9B38-20D5F36A1218}"/>
          </ac:spMkLst>
        </pc:spChg>
        <pc:spChg chg="add mod">
          <ac:chgData name="Nicole Mathews" userId="18a1414af3e15201" providerId="LiveId" clId="{5376B00C-923F-414E-9982-92C78EE4BE21}" dt="2026-09-14T06:04:19.085" v="1126" actId="164"/>
          <ac:spMkLst>
            <pc:docMk/>
            <pc:sldMk cId="1691278109" sldId="279"/>
            <ac:spMk id="22" creationId="{E395D2D5-E560-A841-26E7-2A75FAEDB307}"/>
          </ac:spMkLst>
        </pc:spChg>
        <pc:spChg chg="add mod">
          <ac:chgData name="Nicole Mathews" userId="18a1414af3e15201" providerId="LiveId" clId="{5376B00C-923F-414E-9982-92C78EE4BE21}" dt="2026-09-14T06:04:19.085" v="1126" actId="164"/>
          <ac:spMkLst>
            <pc:docMk/>
            <pc:sldMk cId="1691278109" sldId="279"/>
            <ac:spMk id="24" creationId="{0B6945A4-2A36-4B9E-65E6-77BDE944F8E0}"/>
          </ac:spMkLst>
        </pc:spChg>
        <pc:grpChg chg="add mod">
          <ac:chgData name="Nicole Mathews" userId="18a1414af3e15201" providerId="LiveId" clId="{5376B00C-923F-414E-9982-92C78EE4BE21}" dt="2026-09-14T06:04:19.085" v="1126" actId="164"/>
          <ac:grpSpMkLst>
            <pc:docMk/>
            <pc:sldMk cId="1691278109" sldId="279"/>
            <ac:grpSpMk id="25" creationId="{056A7681-A4F0-4C0B-4F71-9DF031D84F14}"/>
          </ac:grpSpMkLst>
        </pc:grpChg>
        <pc:picChg chg="add mod">
          <ac:chgData name="Nicole Mathews" userId="18a1414af3e15201" providerId="LiveId" clId="{5376B00C-923F-414E-9982-92C78EE4BE21}" dt="2026-09-14T06:04:19.085" v="1126" actId="164"/>
          <ac:picMkLst>
            <pc:docMk/>
            <pc:sldMk cId="1691278109" sldId="279"/>
            <ac:picMk id="18" creationId="{7099AF21-0B3F-C041-D90D-4EC9579D916D}"/>
          </ac:picMkLst>
        </pc:picChg>
        <pc:picChg chg="add mod">
          <ac:chgData name="Nicole Mathews" userId="18a1414af3e15201" providerId="LiveId" clId="{5376B00C-923F-414E-9982-92C78EE4BE21}" dt="2026-09-14T06:04:19.085" v="1126" actId="164"/>
          <ac:picMkLst>
            <pc:docMk/>
            <pc:sldMk cId="1691278109" sldId="279"/>
            <ac:picMk id="20" creationId="{F776EB15-93E0-55A8-3981-5BA2EFB58F1C}"/>
          </ac:picMkLst>
        </pc:picChg>
      </pc:sldChg>
      <pc:sldChg chg="modSp mod">
        <pc:chgData name="Nicole Mathews" userId="18a1414af3e15201" providerId="LiveId" clId="{5376B00C-923F-414E-9982-92C78EE4BE21}" dt="2026-09-15T02:54:04.376" v="2783" actId="20577"/>
        <pc:sldMkLst>
          <pc:docMk/>
          <pc:sldMk cId="1083957917" sldId="280"/>
        </pc:sldMkLst>
        <pc:spChg chg="mod">
          <ac:chgData name="Nicole Mathews" userId="18a1414af3e15201" providerId="LiveId" clId="{5376B00C-923F-414E-9982-92C78EE4BE21}" dt="2026-09-15T01:18:38.624" v="2094"/>
          <ac:spMkLst>
            <pc:docMk/>
            <pc:sldMk cId="1083957917" sldId="280"/>
            <ac:spMk id="2" creationId="{848D5134-5F03-D0BB-2D74-2BD85DD1F1D8}"/>
          </ac:spMkLst>
        </pc:spChg>
        <pc:spChg chg="mod">
          <ac:chgData name="Nicole Mathews" userId="18a1414af3e15201" providerId="LiveId" clId="{5376B00C-923F-414E-9982-92C78EE4BE21}" dt="2026-09-15T01:24:58.713" v="2135" actId="14100"/>
          <ac:spMkLst>
            <pc:docMk/>
            <pc:sldMk cId="1083957917" sldId="280"/>
            <ac:spMk id="4" creationId="{B2F6DE17-EC31-C776-2AC5-ABB18A7222E7}"/>
          </ac:spMkLst>
        </pc:spChg>
        <pc:spChg chg="mod">
          <ac:chgData name="Nicole Mathews" userId="18a1414af3e15201" providerId="LiveId" clId="{5376B00C-923F-414E-9982-92C78EE4BE21}" dt="2026-09-14T06:07:39.271" v="1156" actId="1076"/>
          <ac:spMkLst>
            <pc:docMk/>
            <pc:sldMk cId="1083957917" sldId="280"/>
            <ac:spMk id="333" creationId="{4B7B8854-33A7-9BC1-BE69-B820E1EE31AE}"/>
          </ac:spMkLst>
        </pc:spChg>
        <pc:spChg chg="mod">
          <ac:chgData name="Nicole Mathews" userId="18a1414af3e15201" providerId="LiveId" clId="{5376B00C-923F-414E-9982-92C78EE4BE21}" dt="2026-09-14T06:07:39.271" v="1156" actId="1076"/>
          <ac:spMkLst>
            <pc:docMk/>
            <pc:sldMk cId="1083957917" sldId="280"/>
            <ac:spMk id="334" creationId="{8960B3E4-43AC-09C7-3017-E282B7A4FB65}"/>
          </ac:spMkLst>
        </pc:spChg>
        <pc:spChg chg="mod">
          <ac:chgData name="Nicole Mathews" userId="18a1414af3e15201" providerId="LiveId" clId="{5376B00C-923F-414E-9982-92C78EE4BE21}" dt="2026-09-14T06:07:42.648" v="1173" actId="1035"/>
          <ac:spMkLst>
            <pc:docMk/>
            <pc:sldMk cId="1083957917" sldId="280"/>
            <ac:spMk id="335" creationId="{B50E1A6F-C57D-1E17-EB39-57425612E9BF}"/>
          </ac:spMkLst>
        </pc:spChg>
        <pc:spChg chg="mod">
          <ac:chgData name="Nicole Mathews" userId="18a1414af3e15201" providerId="LiveId" clId="{5376B00C-923F-414E-9982-92C78EE4BE21}" dt="2026-09-14T06:07:42.648" v="1173" actId="1035"/>
          <ac:spMkLst>
            <pc:docMk/>
            <pc:sldMk cId="1083957917" sldId="280"/>
            <ac:spMk id="336" creationId="{A894720C-8007-8F44-F994-4803A0E0B990}"/>
          </ac:spMkLst>
        </pc:spChg>
        <pc:spChg chg="mod">
          <ac:chgData name="Nicole Mathews" userId="18a1414af3e15201" providerId="LiveId" clId="{5376B00C-923F-414E-9982-92C78EE4BE21}" dt="2026-09-14T06:07:48.557" v="1196" actId="1035"/>
          <ac:spMkLst>
            <pc:docMk/>
            <pc:sldMk cId="1083957917" sldId="280"/>
            <ac:spMk id="341" creationId="{10AA38B6-5931-883C-0FAF-43F1D4BAC332}"/>
          </ac:spMkLst>
        </pc:spChg>
        <pc:spChg chg="mod">
          <ac:chgData name="Nicole Mathews" userId="18a1414af3e15201" providerId="LiveId" clId="{5376B00C-923F-414E-9982-92C78EE4BE21}" dt="2026-09-15T02:54:04.376" v="2783" actId="20577"/>
          <ac:spMkLst>
            <pc:docMk/>
            <pc:sldMk cId="1083957917" sldId="280"/>
            <ac:spMk id="342" creationId="{F9D00A12-3AC9-7ABB-0795-31F5B486D072}"/>
          </ac:spMkLst>
        </pc:spChg>
      </pc:sldChg>
      <pc:sldChg chg="modSp">
        <pc:chgData name="Nicole Mathews" userId="18a1414af3e15201" providerId="LiveId" clId="{5376B00C-923F-414E-9982-92C78EE4BE21}" dt="2026-09-15T01:18:34.048" v="2093"/>
        <pc:sldMkLst>
          <pc:docMk/>
          <pc:sldMk cId="1454410840" sldId="281"/>
        </pc:sldMkLst>
        <pc:spChg chg="mod">
          <ac:chgData name="Nicole Mathews" userId="18a1414af3e15201" providerId="LiveId" clId="{5376B00C-923F-414E-9982-92C78EE4BE21}" dt="2026-09-15T01:18:34.048" v="2093"/>
          <ac:spMkLst>
            <pc:docMk/>
            <pc:sldMk cId="1454410840" sldId="281"/>
            <ac:spMk id="7" creationId="{16A48027-3310-3C80-4B41-398F0547FC0B}"/>
          </ac:spMkLst>
        </pc:spChg>
      </pc:sldChg>
      <pc:sldChg chg="mod modShow">
        <pc:chgData name="Nicole Mathews" userId="18a1414af3e15201" providerId="LiveId" clId="{5376B00C-923F-414E-9982-92C78EE4BE21}" dt="2026-09-14T06:27:08.544" v="2077" actId="729"/>
        <pc:sldMkLst>
          <pc:docMk/>
          <pc:sldMk cId="2974905171" sldId="282"/>
        </pc:sldMkLst>
      </pc:sldChg>
      <pc:sldChg chg="addSp delSp modSp mod">
        <pc:chgData name="Nicole Mathews" userId="18a1414af3e15201" providerId="LiveId" clId="{5376B00C-923F-414E-9982-92C78EE4BE21}" dt="2026-09-14T06:27:35.991" v="2082" actId="1076"/>
        <pc:sldMkLst>
          <pc:docMk/>
          <pc:sldMk cId="3568074500" sldId="283"/>
        </pc:sldMkLst>
        <pc:picChg chg="add del mod">
          <ac:chgData name="Nicole Mathews" userId="18a1414af3e15201" providerId="LiveId" clId="{5376B00C-923F-414E-9982-92C78EE4BE21}" dt="2026-09-14T06:27:33.582" v="2081" actId="1076"/>
          <ac:picMkLst>
            <pc:docMk/>
            <pc:sldMk cId="3568074500" sldId="283"/>
            <ac:picMk id="7" creationId="{C352471D-CB6D-F427-8132-398580585823}"/>
          </ac:picMkLst>
        </pc:picChg>
        <pc:picChg chg="add del mod">
          <ac:chgData name="Nicole Mathews" userId="18a1414af3e15201" providerId="LiveId" clId="{5376B00C-923F-414E-9982-92C78EE4BE21}" dt="2026-09-14T06:27:35.991" v="2082" actId="1076"/>
          <ac:picMkLst>
            <pc:docMk/>
            <pc:sldMk cId="3568074500" sldId="283"/>
            <ac:picMk id="16" creationId="{7A4D49DA-45DA-A88C-5257-A208D5F45C9D}"/>
          </ac:picMkLst>
        </pc:picChg>
      </pc:sldChg>
      <pc:sldChg chg="modSp mod modShow">
        <pc:chgData name="Nicole Mathews" userId="18a1414af3e15201" providerId="LiveId" clId="{5376B00C-923F-414E-9982-92C78EE4BE21}" dt="2026-09-15T01:34:14.542" v="2618"/>
        <pc:sldMkLst>
          <pc:docMk/>
          <pc:sldMk cId="986850858" sldId="284"/>
        </pc:sldMkLst>
        <pc:spChg chg="mod">
          <ac:chgData name="Nicole Mathews" userId="18a1414af3e15201" providerId="LiveId" clId="{5376B00C-923F-414E-9982-92C78EE4BE21}" dt="2026-09-15T01:34:14.542" v="2618"/>
          <ac:spMkLst>
            <pc:docMk/>
            <pc:sldMk cId="986850858" sldId="284"/>
            <ac:spMk id="2" creationId="{8251676F-FDAF-5F90-19B1-C8985D315DAE}"/>
          </ac:spMkLst>
        </pc:spChg>
      </pc:sldChg>
      <pc:sldChg chg="modSp mod modShow">
        <pc:chgData name="Nicole Mathews" userId="18a1414af3e15201" providerId="LiveId" clId="{5376B00C-923F-414E-9982-92C78EE4BE21}" dt="2026-09-15T01:34:18.138" v="2619"/>
        <pc:sldMkLst>
          <pc:docMk/>
          <pc:sldMk cId="2645302182" sldId="285"/>
        </pc:sldMkLst>
        <pc:spChg chg="mod">
          <ac:chgData name="Nicole Mathews" userId="18a1414af3e15201" providerId="LiveId" clId="{5376B00C-923F-414E-9982-92C78EE4BE21}" dt="2026-09-15T01:34:18.138" v="2619"/>
          <ac:spMkLst>
            <pc:docMk/>
            <pc:sldMk cId="2645302182" sldId="285"/>
            <ac:spMk id="2" creationId="{2CA10525-4CF4-BBD4-65DB-9862B1CC01AC}"/>
          </ac:spMkLst>
        </pc:spChg>
      </pc:sldChg>
      <pc:sldChg chg="addSp delSp modSp add mod ord">
        <pc:chgData name="Nicole Mathews" userId="18a1414af3e15201" providerId="LiveId" clId="{5376B00C-923F-414E-9982-92C78EE4BE21}" dt="2026-09-15T02:53:46.499" v="2779" actId="20577"/>
        <pc:sldMkLst>
          <pc:docMk/>
          <pc:sldMk cId="510879401" sldId="286"/>
        </pc:sldMkLst>
        <pc:spChg chg="mod">
          <ac:chgData name="Nicole Mathews" userId="18a1414af3e15201" providerId="LiveId" clId="{5376B00C-923F-414E-9982-92C78EE4BE21}" dt="2026-09-15T01:18:47.828" v="2095"/>
          <ac:spMkLst>
            <pc:docMk/>
            <pc:sldMk cId="510879401" sldId="286"/>
            <ac:spMk id="4" creationId="{60E01414-32BC-BD71-73D6-7B98AA346BD8}"/>
          </ac:spMkLst>
        </pc:spChg>
        <pc:spChg chg="add mod">
          <ac:chgData name="Nicole Mathews" userId="18a1414af3e15201" providerId="LiveId" clId="{5376B00C-923F-414E-9982-92C78EE4BE21}" dt="2026-09-15T02:51:58.680" v="2728" actId="404"/>
          <ac:spMkLst>
            <pc:docMk/>
            <pc:sldMk cId="510879401" sldId="286"/>
            <ac:spMk id="9" creationId="{53417775-FD9C-AF9F-5C9B-461E28DDA49B}"/>
          </ac:spMkLst>
        </pc:spChg>
        <pc:spChg chg="add mod">
          <ac:chgData name="Nicole Mathews" userId="18a1414af3e15201" providerId="LiveId" clId="{5376B00C-923F-414E-9982-92C78EE4BE21}" dt="2026-09-15T02:52:30.143" v="2741" actId="20577"/>
          <ac:spMkLst>
            <pc:docMk/>
            <pc:sldMk cId="510879401" sldId="286"/>
            <ac:spMk id="12" creationId="{AE5AD419-F868-77D3-75EB-16EC635E7807}"/>
          </ac:spMkLst>
        </pc:spChg>
        <pc:spChg chg="mod">
          <ac:chgData name="Nicole Mathews" userId="18a1414af3e15201" providerId="LiveId" clId="{5376B00C-923F-414E-9982-92C78EE4BE21}" dt="2026-09-15T02:48:57.242" v="2666" actId="1076"/>
          <ac:spMkLst>
            <pc:docMk/>
            <pc:sldMk cId="510879401" sldId="286"/>
            <ac:spMk id="313" creationId="{5E1BB7FE-BB6A-9EF9-3657-84773FED048E}"/>
          </ac:spMkLst>
        </pc:spChg>
        <pc:spChg chg="mod">
          <ac:chgData name="Nicole Mathews" userId="18a1414af3e15201" providerId="LiveId" clId="{5376B00C-923F-414E-9982-92C78EE4BE21}" dt="2026-09-15T02:48:38.922" v="2662" actId="1076"/>
          <ac:spMkLst>
            <pc:docMk/>
            <pc:sldMk cId="510879401" sldId="286"/>
            <ac:spMk id="317" creationId="{128868CA-7D82-C83D-096E-79A026EB0E18}"/>
          </ac:spMkLst>
        </pc:spChg>
        <pc:graphicFrameChg chg="add mod modGraphic">
          <ac:chgData name="Nicole Mathews" userId="18a1414af3e15201" providerId="LiveId" clId="{5376B00C-923F-414E-9982-92C78EE4BE21}" dt="2026-09-15T02:53:46.499" v="2779" actId="20577"/>
          <ac:graphicFrameMkLst>
            <pc:docMk/>
            <pc:sldMk cId="510879401" sldId="286"/>
            <ac:graphicFrameMk id="3" creationId="{64ED260B-A2BD-7AE1-8F7C-861A48684607}"/>
          </ac:graphicFrameMkLst>
        </pc:graphicFrameChg>
        <pc:picChg chg="add mod">
          <ac:chgData name="Nicole Mathews" userId="18a1414af3e15201" providerId="LiveId" clId="{5376B00C-923F-414E-9982-92C78EE4BE21}" dt="2026-09-15T02:50:59.859" v="2685" actId="1076"/>
          <ac:picMkLst>
            <pc:docMk/>
            <pc:sldMk cId="510879401" sldId="286"/>
            <ac:picMk id="6" creationId="{79E8B124-D671-DF4B-6D05-4B2EDFFDE2D2}"/>
          </ac:picMkLst>
        </pc:picChg>
        <pc:picChg chg="add mod ord">
          <ac:chgData name="Nicole Mathews" userId="18a1414af3e15201" providerId="LiveId" clId="{5376B00C-923F-414E-9982-92C78EE4BE21}" dt="2026-09-15T02:51:43.926" v="2723" actId="1076"/>
          <ac:picMkLst>
            <pc:docMk/>
            <pc:sldMk cId="510879401" sldId="286"/>
            <ac:picMk id="8" creationId="{EC895372-A436-2706-5B6A-E512624AB414}"/>
          </ac:picMkLst>
        </pc:picChg>
      </pc:sldChg>
      <pc:sldChg chg="addSp delSp modSp add mod">
        <pc:chgData name="Nicole Mathews" userId="18a1414af3e15201" providerId="LiveId" clId="{5376B00C-923F-414E-9982-92C78EE4BE21}" dt="2026-09-15T02:56:01.475" v="2785" actId="478"/>
        <pc:sldMkLst>
          <pc:docMk/>
          <pc:sldMk cId="805261459" sldId="287"/>
        </pc:sldMkLst>
        <pc:spChg chg="add del">
          <ac:chgData name="Nicole Mathews" userId="18a1414af3e15201" providerId="LiveId" clId="{5376B00C-923F-414E-9982-92C78EE4BE21}" dt="2026-09-15T02:56:01.475" v="2785" actId="478"/>
          <ac:spMkLst>
            <pc:docMk/>
            <pc:sldMk cId="805261459" sldId="287"/>
            <ac:spMk id="3" creationId="{7EE823D3-6457-4A78-E2C9-5A24BD67339C}"/>
          </ac:spMkLst>
        </pc:spChg>
        <pc:spChg chg="mod">
          <ac:chgData name="Nicole Mathews" userId="18a1414af3e15201" providerId="LiveId" clId="{5376B00C-923F-414E-9982-92C78EE4BE21}" dt="2026-09-15T01:18:55.408" v="2096"/>
          <ac:spMkLst>
            <pc:docMk/>
            <pc:sldMk cId="805261459" sldId="287"/>
            <ac:spMk id="4" creationId="{5ACA68B3-A121-0C80-D0CE-96D13028E389}"/>
          </ac:spMkLst>
        </pc:spChg>
        <pc:spChg chg="add del">
          <ac:chgData name="Nicole Mathews" userId="18a1414af3e15201" providerId="LiveId" clId="{5376B00C-923F-414E-9982-92C78EE4BE21}" dt="2026-09-15T02:56:01.475" v="2785" actId="478"/>
          <ac:spMkLst>
            <pc:docMk/>
            <pc:sldMk cId="805261459" sldId="287"/>
            <ac:spMk id="12" creationId="{FA6ADEAD-D5FE-34D3-17B2-1F9BA9E654F5}"/>
          </ac:spMkLst>
        </pc:spChg>
        <pc:spChg chg="mod">
          <ac:chgData name="Nicole Mathews" userId="18a1414af3e15201" providerId="LiveId" clId="{5376B00C-923F-414E-9982-92C78EE4BE21}" dt="2026-09-14T06:23:31.194" v="1822" actId="20577"/>
          <ac:spMkLst>
            <pc:docMk/>
            <pc:sldMk cId="805261459" sldId="287"/>
            <ac:spMk id="313" creationId="{0F7A2D79-8A0D-7DE2-598F-4C8BEADD8125}"/>
          </ac:spMkLst>
        </pc:spChg>
        <pc:spChg chg="mod">
          <ac:chgData name="Nicole Mathews" userId="18a1414af3e15201" providerId="LiveId" clId="{5376B00C-923F-414E-9982-92C78EE4BE21}" dt="2026-09-14T06:27:02.961" v="2076" actId="1076"/>
          <ac:spMkLst>
            <pc:docMk/>
            <pc:sldMk cId="805261459" sldId="287"/>
            <ac:spMk id="317" creationId="{4ECA5507-CA61-19E4-6762-735CDE0BBD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>
          <a:extLst>
            <a:ext uri="{FF2B5EF4-FFF2-40B4-BE49-F238E27FC236}">
              <a16:creationId xmlns:a16="http://schemas.microsoft.com/office/drawing/2014/main" id="{828669F2-01C3-331C-B5DB-C36770AF3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:notes">
            <a:extLst>
              <a:ext uri="{FF2B5EF4-FFF2-40B4-BE49-F238E27FC236}">
                <a16:creationId xmlns:a16="http://schemas.microsoft.com/office/drawing/2014/main" id="{600A55A8-C33D-8FFB-B86E-0C0BB6EE45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6:notes">
            <a:extLst>
              <a:ext uri="{FF2B5EF4-FFF2-40B4-BE49-F238E27FC236}">
                <a16:creationId xmlns:a16="http://schemas.microsoft.com/office/drawing/2014/main" id="{826605A2-57D5-0B28-32DF-71DC8323A8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2653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>
          <a:extLst>
            <a:ext uri="{FF2B5EF4-FFF2-40B4-BE49-F238E27FC236}">
              <a16:creationId xmlns:a16="http://schemas.microsoft.com/office/drawing/2014/main" id="{E572666B-E8D2-3BB0-30AB-56C8AE3B3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:notes">
            <a:extLst>
              <a:ext uri="{FF2B5EF4-FFF2-40B4-BE49-F238E27FC236}">
                <a16:creationId xmlns:a16="http://schemas.microsoft.com/office/drawing/2014/main" id="{4D9ABED0-B5CB-0B06-2CD5-02CD1660F9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Image link: https://www.usgs.gov/media/images/landsat-missions-timeline </a:t>
            </a:r>
            <a:endParaRPr dirty="0"/>
          </a:p>
        </p:txBody>
      </p:sp>
      <p:sp>
        <p:nvSpPr>
          <p:cNvPr id="322" name="Google Shape;322;p4:notes">
            <a:extLst>
              <a:ext uri="{FF2B5EF4-FFF2-40B4-BE49-F238E27FC236}">
                <a16:creationId xmlns:a16="http://schemas.microsoft.com/office/drawing/2014/main" id="{8FC1DB37-B1E0-C164-1F59-02F0CF42F5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8630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>
          <a:extLst>
            <a:ext uri="{FF2B5EF4-FFF2-40B4-BE49-F238E27FC236}">
              <a16:creationId xmlns:a16="http://schemas.microsoft.com/office/drawing/2014/main" id="{84B47041-2F85-A69E-2E62-38666F9B0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:notes">
            <a:extLst>
              <a:ext uri="{FF2B5EF4-FFF2-40B4-BE49-F238E27FC236}">
                <a16:creationId xmlns:a16="http://schemas.microsoft.com/office/drawing/2014/main" id="{90233EFF-F0DE-DF94-1898-5E67887E39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Image link: https://www.usgs.gov/media/images/landsat-missions-timeline </a:t>
            </a:r>
            <a:endParaRPr dirty="0"/>
          </a:p>
        </p:txBody>
      </p:sp>
      <p:sp>
        <p:nvSpPr>
          <p:cNvPr id="322" name="Google Shape;322;p4:notes">
            <a:extLst>
              <a:ext uri="{FF2B5EF4-FFF2-40B4-BE49-F238E27FC236}">
                <a16:creationId xmlns:a16="http://schemas.microsoft.com/office/drawing/2014/main" id="{8AFB60B1-AF82-6191-12FE-F16DA584E0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2989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>
          <a:extLst>
            <a:ext uri="{FF2B5EF4-FFF2-40B4-BE49-F238E27FC236}">
              <a16:creationId xmlns:a16="http://schemas.microsoft.com/office/drawing/2014/main" id="{984AFB47-D92D-38A6-E97E-47A40FA4D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7:notes">
            <a:extLst>
              <a:ext uri="{FF2B5EF4-FFF2-40B4-BE49-F238E27FC236}">
                <a16:creationId xmlns:a16="http://schemas.microsoft.com/office/drawing/2014/main" id="{96C9A89B-23E3-0BDC-79CC-F157DB4B59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7:notes">
            <a:extLst>
              <a:ext uri="{FF2B5EF4-FFF2-40B4-BE49-F238E27FC236}">
                <a16:creationId xmlns:a16="http://schemas.microsoft.com/office/drawing/2014/main" id="{54633D55-B9A5-2195-89CF-1DED27391C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2200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>
          <a:extLst>
            <a:ext uri="{FF2B5EF4-FFF2-40B4-BE49-F238E27FC236}">
              <a16:creationId xmlns:a16="http://schemas.microsoft.com/office/drawing/2014/main" id="{BEB17087-C766-0550-5BDA-ACDFDC11A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7:notes">
            <a:extLst>
              <a:ext uri="{FF2B5EF4-FFF2-40B4-BE49-F238E27FC236}">
                <a16:creationId xmlns:a16="http://schemas.microsoft.com/office/drawing/2014/main" id="{426DC071-6A2E-4F94-AE26-FAF38D6BBF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7:notes">
            <a:extLst>
              <a:ext uri="{FF2B5EF4-FFF2-40B4-BE49-F238E27FC236}">
                <a16:creationId xmlns:a16="http://schemas.microsoft.com/office/drawing/2014/main" id="{8F0A05D3-A5E4-616E-B7C6-C6B8FA74F7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3611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>
          <a:extLst>
            <a:ext uri="{FF2B5EF4-FFF2-40B4-BE49-F238E27FC236}">
              <a16:creationId xmlns:a16="http://schemas.microsoft.com/office/drawing/2014/main" id="{12C79F30-41CF-51F9-7B32-201133829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:notes">
            <a:extLst>
              <a:ext uri="{FF2B5EF4-FFF2-40B4-BE49-F238E27FC236}">
                <a16:creationId xmlns:a16="http://schemas.microsoft.com/office/drawing/2014/main" id="{02783B54-759A-6272-44C1-939665279D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5:notes">
            <a:extLst>
              <a:ext uri="{FF2B5EF4-FFF2-40B4-BE49-F238E27FC236}">
                <a16:creationId xmlns:a16="http://schemas.microsoft.com/office/drawing/2014/main" id="{21C7113F-A681-211C-FBA6-974DB2AA64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2460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>
          <a:extLst>
            <a:ext uri="{FF2B5EF4-FFF2-40B4-BE49-F238E27FC236}">
              <a16:creationId xmlns:a16="http://schemas.microsoft.com/office/drawing/2014/main" id="{80C95380-A55B-7158-566B-EBBDC02C8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:notes">
            <a:extLst>
              <a:ext uri="{FF2B5EF4-FFF2-40B4-BE49-F238E27FC236}">
                <a16:creationId xmlns:a16="http://schemas.microsoft.com/office/drawing/2014/main" id="{F8FA190D-063A-C28E-F22C-B52C81C7E1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5:notes">
            <a:extLst>
              <a:ext uri="{FF2B5EF4-FFF2-40B4-BE49-F238E27FC236}">
                <a16:creationId xmlns:a16="http://schemas.microsoft.com/office/drawing/2014/main" id="{4AD0F7D4-14F5-EA18-180D-4AE8A6740B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5888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>
          <a:extLst>
            <a:ext uri="{FF2B5EF4-FFF2-40B4-BE49-F238E27FC236}">
              <a16:creationId xmlns:a16="http://schemas.microsoft.com/office/drawing/2014/main" id="{856551FC-6399-8067-5CE7-9D0D1684D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1:notes">
            <a:extLst>
              <a:ext uri="{FF2B5EF4-FFF2-40B4-BE49-F238E27FC236}">
                <a16:creationId xmlns:a16="http://schemas.microsoft.com/office/drawing/2014/main" id="{76C0D36B-C7E5-8C7A-6877-C263EBBAA2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1:notes">
            <a:extLst>
              <a:ext uri="{FF2B5EF4-FFF2-40B4-BE49-F238E27FC236}">
                <a16:creationId xmlns:a16="http://schemas.microsoft.com/office/drawing/2014/main" id="{D75D2982-DCD7-6E7F-082C-5166F25884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1369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>
          <a:extLst>
            <a:ext uri="{FF2B5EF4-FFF2-40B4-BE49-F238E27FC236}">
              <a16:creationId xmlns:a16="http://schemas.microsoft.com/office/drawing/2014/main" id="{F9891FEB-332E-06D1-9C5F-F301DA33C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:notes">
            <a:extLst>
              <a:ext uri="{FF2B5EF4-FFF2-40B4-BE49-F238E27FC236}">
                <a16:creationId xmlns:a16="http://schemas.microsoft.com/office/drawing/2014/main" id="{FC664C97-7379-3245-0FB8-78EB1AFA71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4:notes">
            <a:extLst>
              <a:ext uri="{FF2B5EF4-FFF2-40B4-BE49-F238E27FC236}">
                <a16:creationId xmlns:a16="http://schemas.microsoft.com/office/drawing/2014/main" id="{4A49FE91-5A7E-79DA-B765-D8B91711BA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56042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>
          <a:extLst>
            <a:ext uri="{FF2B5EF4-FFF2-40B4-BE49-F238E27FC236}">
              <a16:creationId xmlns:a16="http://schemas.microsoft.com/office/drawing/2014/main" id="{3F27CCF4-6343-D5DC-2187-B845C4495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:notes">
            <a:extLst>
              <a:ext uri="{FF2B5EF4-FFF2-40B4-BE49-F238E27FC236}">
                <a16:creationId xmlns:a16="http://schemas.microsoft.com/office/drawing/2014/main" id="{219F2D6F-31E3-5C25-B1E6-8D0857B628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:notes">
            <a:extLst>
              <a:ext uri="{FF2B5EF4-FFF2-40B4-BE49-F238E27FC236}">
                <a16:creationId xmlns:a16="http://schemas.microsoft.com/office/drawing/2014/main" id="{781A23E9-1012-DC8F-D3D6-D8B3904662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214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>
          <a:extLst>
            <a:ext uri="{FF2B5EF4-FFF2-40B4-BE49-F238E27FC236}">
              <a16:creationId xmlns:a16="http://schemas.microsoft.com/office/drawing/2014/main" id="{18B57A53-7C39-E773-5397-7DB3D2F30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:notes">
            <a:extLst>
              <a:ext uri="{FF2B5EF4-FFF2-40B4-BE49-F238E27FC236}">
                <a16:creationId xmlns:a16="http://schemas.microsoft.com/office/drawing/2014/main" id="{98F5A0AF-DE7F-2BF3-47BB-305349B780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4:notes">
            <a:extLst>
              <a:ext uri="{FF2B5EF4-FFF2-40B4-BE49-F238E27FC236}">
                <a16:creationId xmlns:a16="http://schemas.microsoft.com/office/drawing/2014/main" id="{F8574CFC-A412-8EDC-74FC-425809A10A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593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>
          <a:extLst>
            <a:ext uri="{FF2B5EF4-FFF2-40B4-BE49-F238E27FC236}">
              <a16:creationId xmlns:a16="http://schemas.microsoft.com/office/drawing/2014/main" id="{0B94C29D-D5B8-592A-8DD8-995E7E6D1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:notes">
            <a:extLst>
              <a:ext uri="{FF2B5EF4-FFF2-40B4-BE49-F238E27FC236}">
                <a16:creationId xmlns:a16="http://schemas.microsoft.com/office/drawing/2014/main" id="{CF3D8EA6-3365-D65A-EBDA-C6F3B5188F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4:notes">
            <a:extLst>
              <a:ext uri="{FF2B5EF4-FFF2-40B4-BE49-F238E27FC236}">
                <a16:creationId xmlns:a16="http://schemas.microsoft.com/office/drawing/2014/main" id="{D4381DCF-0FE0-507D-84A2-E2D73BCA07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4109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>
          <a:extLst>
            <a:ext uri="{FF2B5EF4-FFF2-40B4-BE49-F238E27FC236}">
              <a16:creationId xmlns:a16="http://schemas.microsoft.com/office/drawing/2014/main" id="{557D4A6D-D713-229A-996D-5AC0B1CE7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:notes">
            <a:extLst>
              <a:ext uri="{FF2B5EF4-FFF2-40B4-BE49-F238E27FC236}">
                <a16:creationId xmlns:a16="http://schemas.microsoft.com/office/drawing/2014/main" id="{2EFB91D8-3E59-4FC1-AE30-E53EA03541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:notes">
            <a:extLst>
              <a:ext uri="{FF2B5EF4-FFF2-40B4-BE49-F238E27FC236}">
                <a16:creationId xmlns:a16="http://schemas.microsoft.com/office/drawing/2014/main" id="{0902B1DA-5B70-199E-E34B-81A215DAB6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0837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>
          <a:extLst>
            <a:ext uri="{FF2B5EF4-FFF2-40B4-BE49-F238E27FC236}">
              <a16:creationId xmlns:a16="http://schemas.microsoft.com/office/drawing/2014/main" id="{1A06732F-E769-E027-EBE1-12A045F2A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:notes">
            <a:extLst>
              <a:ext uri="{FF2B5EF4-FFF2-40B4-BE49-F238E27FC236}">
                <a16:creationId xmlns:a16="http://schemas.microsoft.com/office/drawing/2014/main" id="{8163FF45-87A3-7CFD-98C8-649F57B8F6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:notes">
            <a:extLst>
              <a:ext uri="{FF2B5EF4-FFF2-40B4-BE49-F238E27FC236}">
                <a16:creationId xmlns:a16="http://schemas.microsoft.com/office/drawing/2014/main" id="{001112CC-3D3A-96B9-E4F6-AA9AA01DD5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48436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>
          <a:extLst>
            <a:ext uri="{FF2B5EF4-FFF2-40B4-BE49-F238E27FC236}">
              <a16:creationId xmlns:a16="http://schemas.microsoft.com/office/drawing/2014/main" id="{282FE4D6-55D6-EC31-529C-6453740F5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2:notes">
            <a:extLst>
              <a:ext uri="{FF2B5EF4-FFF2-40B4-BE49-F238E27FC236}">
                <a16:creationId xmlns:a16="http://schemas.microsoft.com/office/drawing/2014/main" id="{0439A8B1-9156-448A-BD3F-8D3216ECD5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12:notes">
            <a:extLst>
              <a:ext uri="{FF2B5EF4-FFF2-40B4-BE49-F238E27FC236}">
                <a16:creationId xmlns:a16="http://schemas.microsoft.com/office/drawing/2014/main" id="{C48A23B7-50C0-0A35-3B7A-C1778437DD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532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1">
  <p:cSld name="CUSTOM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 rotWithShape="1">
          <a:blip r:embed="rId2">
            <a:alphaModFix amt="30000"/>
          </a:blip>
          <a:srcRect t="7827" b="7819"/>
          <a:stretch/>
        </p:blipFill>
        <p:spPr>
          <a:xfrm>
            <a:off x="0" y="0"/>
            <a:ext cx="18288000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>
            <a:spLocks noGrp="1"/>
          </p:cNvSpPr>
          <p:nvPr>
            <p:ph type="pic" idx="2"/>
          </p:nvPr>
        </p:nvSpPr>
        <p:spPr>
          <a:xfrm>
            <a:off x="4370950" y="2412375"/>
            <a:ext cx="9575400" cy="5804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2" name="Google Shape;22;p3"/>
          <p:cNvGrpSpPr/>
          <p:nvPr/>
        </p:nvGrpSpPr>
        <p:grpSpPr>
          <a:xfrm>
            <a:off x="3227088" y="6343650"/>
            <a:ext cx="2250968" cy="2250968"/>
            <a:chOff x="0" y="0"/>
            <a:chExt cx="812800" cy="812800"/>
          </a:xfrm>
        </p:grpSpPr>
        <p:sp>
          <p:nvSpPr>
            <p:cNvPr id="23" name="Google Shape;23;p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66396" y="87561"/>
                  </a:lnTo>
                  <a:lnTo>
                    <a:pt x="553838" y="27679"/>
                  </a:lnTo>
                  <a:lnTo>
                    <a:pt x="578287" y="131093"/>
                  </a:lnTo>
                  <a:lnTo>
                    <a:pt x="681363" y="106978"/>
                  </a:lnTo>
                  <a:lnTo>
                    <a:pt x="666963" y="212279"/>
                  </a:lnTo>
                  <a:lnTo>
                    <a:pt x="771752" y="227186"/>
                  </a:lnTo>
                  <a:lnTo>
                    <a:pt x="720448" y="320152"/>
                  </a:lnTo>
                  <a:lnTo>
                    <a:pt x="812800" y="372069"/>
                  </a:lnTo>
                  <a:lnTo>
                    <a:pt x="731520" y="440145"/>
                  </a:lnTo>
                  <a:lnTo>
                    <a:pt x="798961" y="522061"/>
                  </a:lnTo>
                  <a:lnTo>
                    <a:pt x="698682" y="556053"/>
                  </a:lnTo>
                  <a:lnTo>
                    <a:pt x="732104" y="656904"/>
                  </a:lnTo>
                  <a:lnTo>
                    <a:pt x="626370" y="652219"/>
                  </a:lnTo>
                  <a:lnTo>
                    <a:pt x="621259" y="758384"/>
                  </a:lnTo>
                  <a:lnTo>
                    <a:pt x="524350" y="715658"/>
                  </a:lnTo>
                  <a:lnTo>
                    <a:pt x="481396" y="812800"/>
                  </a:lnTo>
                  <a:lnTo>
                    <a:pt x="406400" y="737801"/>
                  </a:lnTo>
                  <a:lnTo>
                    <a:pt x="331404" y="812800"/>
                  </a:lnTo>
                  <a:lnTo>
                    <a:pt x="288450" y="715658"/>
                  </a:lnTo>
                  <a:lnTo>
                    <a:pt x="191541" y="758384"/>
                  </a:lnTo>
                  <a:lnTo>
                    <a:pt x="186430" y="652219"/>
                  </a:lnTo>
                  <a:lnTo>
                    <a:pt x="80696" y="656904"/>
                  </a:lnTo>
                  <a:lnTo>
                    <a:pt x="114118" y="556053"/>
                  </a:lnTo>
                  <a:lnTo>
                    <a:pt x="13839" y="522061"/>
                  </a:lnTo>
                  <a:lnTo>
                    <a:pt x="81280" y="440145"/>
                  </a:lnTo>
                  <a:lnTo>
                    <a:pt x="0" y="372069"/>
                  </a:lnTo>
                  <a:lnTo>
                    <a:pt x="92352" y="320152"/>
                  </a:lnTo>
                  <a:lnTo>
                    <a:pt x="41047" y="227186"/>
                  </a:lnTo>
                  <a:lnTo>
                    <a:pt x="145837" y="212279"/>
                  </a:lnTo>
                  <a:lnTo>
                    <a:pt x="131437" y="106978"/>
                  </a:lnTo>
                  <a:lnTo>
                    <a:pt x="234513" y="131093"/>
                  </a:lnTo>
                  <a:lnTo>
                    <a:pt x="258962" y="27679"/>
                  </a:lnTo>
                  <a:lnTo>
                    <a:pt x="346404" y="875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4" name="Google Shape;24;p3"/>
            <p:cNvSpPr txBox="1"/>
            <p:nvPr/>
          </p:nvSpPr>
          <p:spPr>
            <a:xfrm>
              <a:off x="139700" y="92075"/>
              <a:ext cx="533400" cy="58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" name="Google Shape;25;p3"/>
          <p:cNvGrpSpPr/>
          <p:nvPr/>
        </p:nvGrpSpPr>
        <p:grpSpPr>
          <a:xfrm>
            <a:off x="1028700" y="457676"/>
            <a:ext cx="16230651" cy="590074"/>
            <a:chOff x="0" y="-47625"/>
            <a:chExt cx="21640868" cy="786765"/>
          </a:xfrm>
        </p:grpSpPr>
        <p:cxnSp>
          <p:nvCxnSpPr>
            <p:cNvPr id="26" name="Google Shape;26;p3"/>
            <p:cNvCxnSpPr/>
            <p:nvPr/>
          </p:nvCxnSpPr>
          <p:spPr>
            <a:xfrm>
              <a:off x="0" y="739140"/>
              <a:ext cx="21640800" cy="0"/>
            </a:xfrm>
            <a:prstGeom prst="straightConnector1">
              <a:avLst/>
            </a:prstGeom>
            <a:noFill/>
            <a:ln w="508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" name="Google Shape;27;p3"/>
            <p:cNvSpPr txBox="1"/>
            <p:nvPr/>
          </p:nvSpPr>
          <p:spPr>
            <a:xfrm>
              <a:off x="0" y="-47625"/>
              <a:ext cx="4972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CANVA CORPORATION</a:t>
              </a:r>
              <a:endParaRPr/>
            </a:p>
          </p:txBody>
        </p:sp>
        <p:sp>
          <p:nvSpPr>
            <p:cNvPr id="28" name="Google Shape;28;p3"/>
            <p:cNvSpPr txBox="1"/>
            <p:nvPr/>
          </p:nvSpPr>
          <p:spPr>
            <a:xfrm>
              <a:off x="16668368" y="-47625"/>
              <a:ext cx="4972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04.24.24</a:t>
              </a:r>
              <a:endParaRPr/>
            </a:p>
          </p:txBody>
        </p:sp>
      </p:grpSp>
      <p:cxnSp>
        <p:nvCxnSpPr>
          <p:cNvPr id="29" name="Google Shape;29;p3"/>
          <p:cNvCxnSpPr/>
          <p:nvPr/>
        </p:nvCxnSpPr>
        <p:spPr>
          <a:xfrm>
            <a:off x="1028700" y="9277350"/>
            <a:ext cx="162306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" name="Google Shape;30;p3"/>
          <p:cNvSpPr txBox="1"/>
          <p:nvPr/>
        </p:nvSpPr>
        <p:spPr>
          <a:xfrm>
            <a:off x="7279338" y="9571891"/>
            <a:ext cx="3729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PRESENTED BY: CHIDI EZE</a:t>
            </a:r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1028700" y="1890725"/>
            <a:ext cx="12624900" cy="296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title" idx="3"/>
          </p:nvPr>
        </p:nvSpPr>
        <p:spPr>
          <a:xfrm>
            <a:off x="10238200" y="6216475"/>
            <a:ext cx="6911400" cy="250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2">
  <p:cSld name="CUSTOM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>
            <a:spLocks noGrp="1"/>
          </p:cNvSpPr>
          <p:nvPr>
            <p:ph type="pic" idx="2"/>
          </p:nvPr>
        </p:nvSpPr>
        <p:spPr>
          <a:xfrm>
            <a:off x="0" y="7127100"/>
            <a:ext cx="18288000" cy="315990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1028700" y="2265625"/>
            <a:ext cx="4045500" cy="124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6" name="Google Shape;36;p4"/>
          <p:cNvCxnSpPr/>
          <p:nvPr/>
        </p:nvCxnSpPr>
        <p:spPr>
          <a:xfrm>
            <a:off x="5906476" y="5891832"/>
            <a:ext cx="5044725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" name="Google Shape;37;p4"/>
          <p:cNvCxnSpPr/>
          <p:nvPr/>
        </p:nvCxnSpPr>
        <p:spPr>
          <a:xfrm>
            <a:off x="5906476" y="4443203"/>
            <a:ext cx="5044725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8" name="Google Shape;38;p4"/>
          <p:cNvCxnSpPr/>
          <p:nvPr/>
        </p:nvCxnSpPr>
        <p:spPr>
          <a:xfrm>
            <a:off x="5906476" y="3211718"/>
            <a:ext cx="5044725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9" name="Google Shape;39;p4"/>
          <p:cNvCxnSpPr/>
          <p:nvPr/>
        </p:nvCxnSpPr>
        <p:spPr>
          <a:xfrm>
            <a:off x="11783596" y="5891832"/>
            <a:ext cx="5044725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0" name="Google Shape;40;p4"/>
          <p:cNvCxnSpPr/>
          <p:nvPr/>
        </p:nvCxnSpPr>
        <p:spPr>
          <a:xfrm>
            <a:off x="11783596" y="4443203"/>
            <a:ext cx="5044725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" name="Google Shape;41;p4"/>
          <p:cNvCxnSpPr/>
          <p:nvPr/>
        </p:nvCxnSpPr>
        <p:spPr>
          <a:xfrm>
            <a:off x="11783596" y="3211718"/>
            <a:ext cx="5044725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4"/>
          <p:cNvSpPr txBox="1">
            <a:spLocks noGrp="1"/>
          </p:cNvSpPr>
          <p:nvPr>
            <p:ph type="subTitle" idx="1"/>
          </p:nvPr>
        </p:nvSpPr>
        <p:spPr>
          <a:xfrm>
            <a:off x="5916050" y="2378625"/>
            <a:ext cx="5044800" cy="52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56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subTitle" idx="3"/>
          </p:nvPr>
        </p:nvSpPr>
        <p:spPr>
          <a:xfrm>
            <a:off x="5916050" y="3710150"/>
            <a:ext cx="5044800" cy="52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subTitle" idx="4"/>
          </p:nvPr>
        </p:nvSpPr>
        <p:spPr>
          <a:xfrm>
            <a:off x="5916050" y="5163675"/>
            <a:ext cx="5044800" cy="52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subTitle" idx="5"/>
          </p:nvPr>
        </p:nvSpPr>
        <p:spPr>
          <a:xfrm>
            <a:off x="11783563" y="2393825"/>
            <a:ext cx="5044800" cy="52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subTitle" idx="6"/>
          </p:nvPr>
        </p:nvSpPr>
        <p:spPr>
          <a:xfrm>
            <a:off x="11783563" y="3725350"/>
            <a:ext cx="5044800" cy="52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ubTitle" idx="7"/>
          </p:nvPr>
        </p:nvSpPr>
        <p:spPr>
          <a:xfrm>
            <a:off x="11783563" y="5178875"/>
            <a:ext cx="5044800" cy="52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3">
  <p:cSld name="CUSTOM_2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>
            <a:spLocks noGrp="1"/>
          </p:cNvSpPr>
          <p:nvPr>
            <p:ph type="pic" idx="2"/>
          </p:nvPr>
        </p:nvSpPr>
        <p:spPr>
          <a:xfrm>
            <a:off x="2393975" y="2325500"/>
            <a:ext cx="9986400" cy="49314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5"/>
          <p:cNvSpPr>
            <a:spLocks noGrp="1"/>
          </p:cNvSpPr>
          <p:nvPr>
            <p:ph type="pic" idx="3"/>
          </p:nvPr>
        </p:nvSpPr>
        <p:spPr>
          <a:xfrm>
            <a:off x="12975800" y="2325500"/>
            <a:ext cx="5817600" cy="4931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1" name="Google Shape;51;p5"/>
          <p:cNvGrpSpPr/>
          <p:nvPr/>
        </p:nvGrpSpPr>
        <p:grpSpPr>
          <a:xfrm>
            <a:off x="1424634" y="6287520"/>
            <a:ext cx="1938691" cy="1938691"/>
            <a:chOff x="0" y="0"/>
            <a:chExt cx="812800" cy="812800"/>
          </a:xfrm>
        </p:grpSpPr>
        <p:sp>
          <p:nvSpPr>
            <p:cNvPr id="52" name="Google Shape;52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66396" y="87561"/>
                  </a:lnTo>
                  <a:lnTo>
                    <a:pt x="553838" y="27679"/>
                  </a:lnTo>
                  <a:lnTo>
                    <a:pt x="578287" y="131093"/>
                  </a:lnTo>
                  <a:lnTo>
                    <a:pt x="681363" y="106978"/>
                  </a:lnTo>
                  <a:lnTo>
                    <a:pt x="666963" y="212279"/>
                  </a:lnTo>
                  <a:lnTo>
                    <a:pt x="771752" y="227186"/>
                  </a:lnTo>
                  <a:lnTo>
                    <a:pt x="720448" y="320152"/>
                  </a:lnTo>
                  <a:lnTo>
                    <a:pt x="812800" y="372069"/>
                  </a:lnTo>
                  <a:lnTo>
                    <a:pt x="731520" y="440145"/>
                  </a:lnTo>
                  <a:lnTo>
                    <a:pt x="798961" y="522061"/>
                  </a:lnTo>
                  <a:lnTo>
                    <a:pt x="698682" y="556053"/>
                  </a:lnTo>
                  <a:lnTo>
                    <a:pt x="732104" y="656904"/>
                  </a:lnTo>
                  <a:lnTo>
                    <a:pt x="626370" y="652219"/>
                  </a:lnTo>
                  <a:lnTo>
                    <a:pt x="621259" y="758384"/>
                  </a:lnTo>
                  <a:lnTo>
                    <a:pt x="524350" y="715658"/>
                  </a:lnTo>
                  <a:lnTo>
                    <a:pt x="481396" y="812800"/>
                  </a:lnTo>
                  <a:lnTo>
                    <a:pt x="406400" y="737801"/>
                  </a:lnTo>
                  <a:lnTo>
                    <a:pt x="331404" y="812800"/>
                  </a:lnTo>
                  <a:lnTo>
                    <a:pt x="288450" y="715658"/>
                  </a:lnTo>
                  <a:lnTo>
                    <a:pt x="191541" y="758384"/>
                  </a:lnTo>
                  <a:lnTo>
                    <a:pt x="186430" y="652219"/>
                  </a:lnTo>
                  <a:lnTo>
                    <a:pt x="80696" y="656904"/>
                  </a:lnTo>
                  <a:lnTo>
                    <a:pt x="114118" y="556053"/>
                  </a:lnTo>
                  <a:lnTo>
                    <a:pt x="13839" y="522061"/>
                  </a:lnTo>
                  <a:lnTo>
                    <a:pt x="81280" y="440145"/>
                  </a:lnTo>
                  <a:lnTo>
                    <a:pt x="0" y="372069"/>
                  </a:lnTo>
                  <a:lnTo>
                    <a:pt x="92352" y="320152"/>
                  </a:lnTo>
                  <a:lnTo>
                    <a:pt x="41047" y="227186"/>
                  </a:lnTo>
                  <a:lnTo>
                    <a:pt x="145837" y="212279"/>
                  </a:lnTo>
                  <a:lnTo>
                    <a:pt x="131437" y="106978"/>
                  </a:lnTo>
                  <a:lnTo>
                    <a:pt x="234513" y="131093"/>
                  </a:lnTo>
                  <a:lnTo>
                    <a:pt x="258962" y="27679"/>
                  </a:lnTo>
                  <a:lnTo>
                    <a:pt x="346404" y="875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53" name="Google Shape;53;p5"/>
            <p:cNvSpPr txBox="1"/>
            <p:nvPr/>
          </p:nvSpPr>
          <p:spPr>
            <a:xfrm>
              <a:off x="139700" y="92075"/>
              <a:ext cx="533400" cy="58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>
            <a:off x="1028700" y="1819725"/>
            <a:ext cx="70221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body" idx="1"/>
          </p:nvPr>
        </p:nvSpPr>
        <p:spPr>
          <a:xfrm>
            <a:off x="4777550" y="7949050"/>
            <a:ext cx="5265600" cy="168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4"/>
          </p:nvPr>
        </p:nvSpPr>
        <p:spPr>
          <a:xfrm>
            <a:off x="10846000" y="7949050"/>
            <a:ext cx="5265600" cy="168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5">
  <p:cSld name="CUSTOM_4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>
            <a:spLocks noGrp="1"/>
          </p:cNvSpPr>
          <p:nvPr>
            <p:ph type="pic" idx="2"/>
          </p:nvPr>
        </p:nvSpPr>
        <p:spPr>
          <a:xfrm>
            <a:off x="6551375" y="1088575"/>
            <a:ext cx="5185200" cy="91983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1028700" y="3227600"/>
            <a:ext cx="52737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0" name="Google Shape;60;p6"/>
          <p:cNvGrpSpPr/>
          <p:nvPr/>
        </p:nvGrpSpPr>
        <p:grpSpPr>
          <a:xfrm>
            <a:off x="11316847" y="2897132"/>
            <a:ext cx="1319540" cy="1473811"/>
            <a:chOff x="0" y="-47625"/>
            <a:chExt cx="406500" cy="454025"/>
          </a:xfrm>
        </p:grpSpPr>
        <p:sp>
          <p:nvSpPr>
            <p:cNvPr id="61" name="Google Shape;61;p6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 extrusionOk="0">
                  <a:moveTo>
                    <a:pt x="0" y="0"/>
                  </a:moveTo>
                  <a:lnTo>
                    <a:pt x="406400" y="0"/>
                  </a:lnTo>
                  <a:lnTo>
                    <a:pt x="406400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DFC"/>
            </a:solidFill>
            <a:ln>
              <a:noFill/>
            </a:ln>
          </p:spPr>
        </p:sp>
        <p:sp>
          <p:nvSpPr>
            <p:cNvPr id="62" name="Google Shape;62;p6"/>
            <p:cNvSpPr txBox="1"/>
            <p:nvPr/>
          </p:nvSpPr>
          <p:spPr>
            <a:xfrm>
              <a:off x="0" y="-47625"/>
              <a:ext cx="406500" cy="4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" name="Google Shape;63;p6"/>
          <p:cNvGrpSpPr/>
          <p:nvPr/>
        </p:nvGrpSpPr>
        <p:grpSpPr>
          <a:xfrm>
            <a:off x="11316847" y="5044667"/>
            <a:ext cx="1319540" cy="1473811"/>
            <a:chOff x="0" y="-47625"/>
            <a:chExt cx="406500" cy="454025"/>
          </a:xfrm>
        </p:grpSpPr>
        <p:sp>
          <p:nvSpPr>
            <p:cNvPr id="64" name="Google Shape;64;p6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 extrusionOk="0">
                  <a:moveTo>
                    <a:pt x="0" y="0"/>
                  </a:moveTo>
                  <a:lnTo>
                    <a:pt x="406400" y="0"/>
                  </a:lnTo>
                  <a:lnTo>
                    <a:pt x="406400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DFC"/>
            </a:solidFill>
            <a:ln>
              <a:noFill/>
            </a:ln>
          </p:spPr>
        </p:sp>
        <p:sp>
          <p:nvSpPr>
            <p:cNvPr id="65" name="Google Shape;65;p6"/>
            <p:cNvSpPr txBox="1"/>
            <p:nvPr/>
          </p:nvSpPr>
          <p:spPr>
            <a:xfrm>
              <a:off x="0" y="-47625"/>
              <a:ext cx="406500" cy="4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" name="Google Shape;66;p6"/>
          <p:cNvGrpSpPr/>
          <p:nvPr/>
        </p:nvGrpSpPr>
        <p:grpSpPr>
          <a:xfrm>
            <a:off x="11316847" y="7192555"/>
            <a:ext cx="1319540" cy="1473811"/>
            <a:chOff x="0" y="-47625"/>
            <a:chExt cx="406500" cy="454025"/>
          </a:xfrm>
        </p:grpSpPr>
        <p:sp>
          <p:nvSpPr>
            <p:cNvPr id="67" name="Google Shape;67;p6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 extrusionOk="0">
                  <a:moveTo>
                    <a:pt x="0" y="0"/>
                  </a:moveTo>
                  <a:lnTo>
                    <a:pt x="406400" y="0"/>
                  </a:lnTo>
                  <a:lnTo>
                    <a:pt x="406400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DFC"/>
            </a:solidFill>
            <a:ln>
              <a:noFill/>
            </a:ln>
          </p:spPr>
        </p:sp>
        <p:sp>
          <p:nvSpPr>
            <p:cNvPr id="68" name="Google Shape;68;p6"/>
            <p:cNvSpPr txBox="1"/>
            <p:nvPr/>
          </p:nvSpPr>
          <p:spPr>
            <a:xfrm>
              <a:off x="0" y="-47625"/>
              <a:ext cx="406500" cy="4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" name="Google Shape;69;p6"/>
          <p:cNvSpPr txBox="1">
            <a:spLocks noGrp="1"/>
          </p:cNvSpPr>
          <p:nvPr>
            <p:ph type="body" idx="1"/>
          </p:nvPr>
        </p:nvSpPr>
        <p:spPr>
          <a:xfrm>
            <a:off x="1028700" y="4653725"/>
            <a:ext cx="4659600" cy="225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subTitle" idx="3"/>
          </p:nvPr>
        </p:nvSpPr>
        <p:spPr>
          <a:xfrm>
            <a:off x="13133225" y="3069825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body" idx="4"/>
          </p:nvPr>
        </p:nvSpPr>
        <p:spPr>
          <a:xfrm>
            <a:off x="13133225" y="3789625"/>
            <a:ext cx="37815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subTitle" idx="5"/>
          </p:nvPr>
        </p:nvSpPr>
        <p:spPr>
          <a:xfrm>
            <a:off x="13133225" y="5126925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body" idx="6"/>
          </p:nvPr>
        </p:nvSpPr>
        <p:spPr>
          <a:xfrm>
            <a:off x="13133225" y="5846725"/>
            <a:ext cx="37815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6"/>
          <p:cNvSpPr txBox="1">
            <a:spLocks noGrp="1"/>
          </p:cNvSpPr>
          <p:nvPr>
            <p:ph type="subTitle" idx="7"/>
          </p:nvPr>
        </p:nvSpPr>
        <p:spPr>
          <a:xfrm>
            <a:off x="13133225" y="7357075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75" name="Google Shape;75;p6"/>
          <p:cNvSpPr txBox="1">
            <a:spLocks noGrp="1"/>
          </p:cNvSpPr>
          <p:nvPr>
            <p:ph type="body" idx="8"/>
          </p:nvPr>
        </p:nvSpPr>
        <p:spPr>
          <a:xfrm>
            <a:off x="13133225" y="8076875"/>
            <a:ext cx="37815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6">
  <p:cSld name="CUSTOM_5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"/>
          <p:cNvSpPr txBox="1">
            <a:spLocks noGrp="1"/>
          </p:cNvSpPr>
          <p:nvPr>
            <p:ph type="title"/>
          </p:nvPr>
        </p:nvSpPr>
        <p:spPr>
          <a:xfrm>
            <a:off x="1336800" y="1850775"/>
            <a:ext cx="91725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8" name="Google Shape;78;p7"/>
          <p:cNvGrpSpPr/>
          <p:nvPr/>
        </p:nvGrpSpPr>
        <p:grpSpPr>
          <a:xfrm>
            <a:off x="1928966" y="4765648"/>
            <a:ext cx="3377792" cy="4880637"/>
            <a:chOff x="0" y="-47625"/>
            <a:chExt cx="997841" cy="1441800"/>
          </a:xfrm>
        </p:grpSpPr>
        <p:sp>
          <p:nvSpPr>
            <p:cNvPr id="79" name="Google Shape;79;p7"/>
            <p:cNvSpPr/>
            <p:nvPr/>
          </p:nvSpPr>
          <p:spPr>
            <a:xfrm>
              <a:off x="0" y="0"/>
              <a:ext cx="997841" cy="1394137"/>
            </a:xfrm>
            <a:custGeom>
              <a:avLst/>
              <a:gdLst/>
              <a:ahLst/>
              <a:cxnLst/>
              <a:rect l="l" t="t" r="r" b="b"/>
              <a:pathLst>
                <a:path w="997841" h="1394137" extrusionOk="0">
                  <a:moveTo>
                    <a:pt x="0" y="0"/>
                  </a:moveTo>
                  <a:lnTo>
                    <a:pt x="997841" y="0"/>
                  </a:lnTo>
                  <a:lnTo>
                    <a:pt x="997841" y="1394137"/>
                  </a:lnTo>
                  <a:lnTo>
                    <a:pt x="0" y="13941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80" name="Google Shape;80;p7"/>
            <p:cNvSpPr txBox="1"/>
            <p:nvPr/>
          </p:nvSpPr>
          <p:spPr>
            <a:xfrm>
              <a:off x="0" y="-47625"/>
              <a:ext cx="997800" cy="14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" name="Google Shape;81;p7"/>
          <p:cNvGrpSpPr/>
          <p:nvPr/>
        </p:nvGrpSpPr>
        <p:grpSpPr>
          <a:xfrm>
            <a:off x="2878988" y="3591706"/>
            <a:ext cx="1478095" cy="1650903"/>
            <a:chOff x="0" y="-47625"/>
            <a:chExt cx="406500" cy="454025"/>
          </a:xfrm>
        </p:grpSpPr>
        <p:sp>
          <p:nvSpPr>
            <p:cNvPr id="82" name="Google Shape;82;p7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 extrusionOk="0">
                  <a:moveTo>
                    <a:pt x="0" y="0"/>
                  </a:moveTo>
                  <a:lnTo>
                    <a:pt x="406400" y="0"/>
                  </a:lnTo>
                  <a:lnTo>
                    <a:pt x="406400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DFC"/>
            </a:solidFill>
            <a:ln>
              <a:noFill/>
            </a:ln>
          </p:spPr>
        </p:sp>
        <p:sp>
          <p:nvSpPr>
            <p:cNvPr id="83" name="Google Shape;83;p7"/>
            <p:cNvSpPr txBox="1"/>
            <p:nvPr/>
          </p:nvSpPr>
          <p:spPr>
            <a:xfrm>
              <a:off x="0" y="-47625"/>
              <a:ext cx="406500" cy="4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" name="Google Shape;84;p7"/>
          <p:cNvGrpSpPr/>
          <p:nvPr/>
        </p:nvGrpSpPr>
        <p:grpSpPr>
          <a:xfrm>
            <a:off x="5614317" y="4765648"/>
            <a:ext cx="3377792" cy="4880637"/>
            <a:chOff x="0" y="-47625"/>
            <a:chExt cx="997841" cy="1441800"/>
          </a:xfrm>
        </p:grpSpPr>
        <p:sp>
          <p:nvSpPr>
            <p:cNvPr id="85" name="Google Shape;85;p7"/>
            <p:cNvSpPr/>
            <p:nvPr/>
          </p:nvSpPr>
          <p:spPr>
            <a:xfrm>
              <a:off x="0" y="0"/>
              <a:ext cx="997841" cy="1394137"/>
            </a:xfrm>
            <a:custGeom>
              <a:avLst/>
              <a:gdLst/>
              <a:ahLst/>
              <a:cxnLst/>
              <a:rect l="l" t="t" r="r" b="b"/>
              <a:pathLst>
                <a:path w="997841" h="1394137" extrusionOk="0">
                  <a:moveTo>
                    <a:pt x="0" y="0"/>
                  </a:moveTo>
                  <a:lnTo>
                    <a:pt x="997841" y="0"/>
                  </a:lnTo>
                  <a:lnTo>
                    <a:pt x="997841" y="1394137"/>
                  </a:lnTo>
                  <a:lnTo>
                    <a:pt x="0" y="13941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86" name="Google Shape;86;p7"/>
            <p:cNvSpPr txBox="1"/>
            <p:nvPr/>
          </p:nvSpPr>
          <p:spPr>
            <a:xfrm>
              <a:off x="0" y="-47625"/>
              <a:ext cx="997800" cy="14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7"/>
          <p:cNvGrpSpPr/>
          <p:nvPr/>
        </p:nvGrpSpPr>
        <p:grpSpPr>
          <a:xfrm>
            <a:off x="9297792" y="4765648"/>
            <a:ext cx="3377792" cy="4880637"/>
            <a:chOff x="0" y="-47625"/>
            <a:chExt cx="997841" cy="1441800"/>
          </a:xfrm>
        </p:grpSpPr>
        <p:sp>
          <p:nvSpPr>
            <p:cNvPr id="88" name="Google Shape;88;p7"/>
            <p:cNvSpPr/>
            <p:nvPr/>
          </p:nvSpPr>
          <p:spPr>
            <a:xfrm>
              <a:off x="0" y="0"/>
              <a:ext cx="997841" cy="1394137"/>
            </a:xfrm>
            <a:custGeom>
              <a:avLst/>
              <a:gdLst/>
              <a:ahLst/>
              <a:cxnLst/>
              <a:rect l="l" t="t" r="r" b="b"/>
              <a:pathLst>
                <a:path w="997841" h="1394137" extrusionOk="0">
                  <a:moveTo>
                    <a:pt x="0" y="0"/>
                  </a:moveTo>
                  <a:lnTo>
                    <a:pt x="997841" y="0"/>
                  </a:lnTo>
                  <a:lnTo>
                    <a:pt x="997841" y="1394137"/>
                  </a:lnTo>
                  <a:lnTo>
                    <a:pt x="0" y="13941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89" name="Google Shape;89;p7"/>
            <p:cNvSpPr txBox="1"/>
            <p:nvPr/>
          </p:nvSpPr>
          <p:spPr>
            <a:xfrm>
              <a:off x="0" y="-47625"/>
              <a:ext cx="997800" cy="14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12981268" y="4765648"/>
            <a:ext cx="3377792" cy="4880637"/>
            <a:chOff x="0" y="-47625"/>
            <a:chExt cx="997841" cy="1441800"/>
          </a:xfrm>
        </p:grpSpPr>
        <p:sp>
          <p:nvSpPr>
            <p:cNvPr id="91" name="Google Shape;91;p7"/>
            <p:cNvSpPr/>
            <p:nvPr/>
          </p:nvSpPr>
          <p:spPr>
            <a:xfrm>
              <a:off x="0" y="0"/>
              <a:ext cx="997841" cy="1394137"/>
            </a:xfrm>
            <a:custGeom>
              <a:avLst/>
              <a:gdLst/>
              <a:ahLst/>
              <a:cxnLst/>
              <a:rect l="l" t="t" r="r" b="b"/>
              <a:pathLst>
                <a:path w="997841" h="1394137" extrusionOk="0">
                  <a:moveTo>
                    <a:pt x="0" y="0"/>
                  </a:moveTo>
                  <a:lnTo>
                    <a:pt x="997841" y="0"/>
                  </a:lnTo>
                  <a:lnTo>
                    <a:pt x="997841" y="1394137"/>
                  </a:lnTo>
                  <a:lnTo>
                    <a:pt x="0" y="13941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2" name="Google Shape;92;p7"/>
            <p:cNvSpPr txBox="1"/>
            <p:nvPr/>
          </p:nvSpPr>
          <p:spPr>
            <a:xfrm>
              <a:off x="0" y="-47625"/>
              <a:ext cx="997800" cy="14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7"/>
          <p:cNvSpPr/>
          <p:nvPr/>
        </p:nvSpPr>
        <p:spPr>
          <a:xfrm>
            <a:off x="13931289" y="3764878"/>
            <a:ext cx="1477711" cy="1477711"/>
          </a:xfrm>
          <a:custGeom>
            <a:avLst/>
            <a:gdLst/>
            <a:ahLst/>
            <a:cxnLst/>
            <a:rect l="l" t="t" r="r" b="b"/>
            <a:pathLst>
              <a:path w="406400" h="406400" extrusionOk="0">
                <a:moveTo>
                  <a:pt x="0" y="0"/>
                </a:moveTo>
                <a:lnTo>
                  <a:pt x="406400" y="0"/>
                </a:lnTo>
                <a:lnTo>
                  <a:pt x="406400" y="406400"/>
                </a:lnTo>
                <a:lnTo>
                  <a:pt x="0" y="406400"/>
                </a:lnTo>
                <a:close/>
              </a:path>
            </a:pathLst>
          </a:custGeom>
          <a:solidFill>
            <a:srgbClr val="FFFDFC"/>
          </a:solidFill>
          <a:ln>
            <a:noFill/>
          </a:ln>
        </p:spPr>
      </p:sp>
      <p:sp>
        <p:nvSpPr>
          <p:cNvPr id="94" name="Google Shape;94;p7"/>
          <p:cNvSpPr txBox="1"/>
          <p:nvPr/>
        </p:nvSpPr>
        <p:spPr>
          <a:xfrm>
            <a:off x="13931289" y="3591709"/>
            <a:ext cx="1478075" cy="1650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900" tIns="56900" rIns="56900" bIns="56900" anchor="ctr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" name="Google Shape;95;p7"/>
          <p:cNvGrpSpPr/>
          <p:nvPr/>
        </p:nvGrpSpPr>
        <p:grpSpPr>
          <a:xfrm>
            <a:off x="6562770" y="3591706"/>
            <a:ext cx="1478095" cy="1650903"/>
            <a:chOff x="0" y="-47625"/>
            <a:chExt cx="406500" cy="454025"/>
          </a:xfrm>
        </p:grpSpPr>
        <p:sp>
          <p:nvSpPr>
            <p:cNvPr id="96" name="Google Shape;96;p7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 extrusionOk="0">
                  <a:moveTo>
                    <a:pt x="0" y="0"/>
                  </a:moveTo>
                  <a:lnTo>
                    <a:pt x="406400" y="0"/>
                  </a:lnTo>
                  <a:lnTo>
                    <a:pt x="406400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DFC"/>
            </a:solidFill>
            <a:ln>
              <a:noFill/>
            </a:ln>
          </p:spPr>
        </p:sp>
        <p:sp>
          <p:nvSpPr>
            <p:cNvPr id="97" name="Google Shape;97;p7"/>
            <p:cNvSpPr txBox="1"/>
            <p:nvPr/>
          </p:nvSpPr>
          <p:spPr>
            <a:xfrm>
              <a:off x="0" y="-47625"/>
              <a:ext cx="406500" cy="4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7"/>
          <p:cNvGrpSpPr/>
          <p:nvPr/>
        </p:nvGrpSpPr>
        <p:grpSpPr>
          <a:xfrm>
            <a:off x="10247814" y="3591706"/>
            <a:ext cx="1478095" cy="1650903"/>
            <a:chOff x="0" y="-47625"/>
            <a:chExt cx="406500" cy="454025"/>
          </a:xfrm>
        </p:grpSpPr>
        <p:sp>
          <p:nvSpPr>
            <p:cNvPr id="99" name="Google Shape;99;p7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 extrusionOk="0">
                  <a:moveTo>
                    <a:pt x="0" y="0"/>
                  </a:moveTo>
                  <a:lnTo>
                    <a:pt x="406400" y="0"/>
                  </a:lnTo>
                  <a:lnTo>
                    <a:pt x="406400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DFC"/>
            </a:solidFill>
            <a:ln>
              <a:noFill/>
            </a:ln>
          </p:spPr>
        </p:sp>
        <p:sp>
          <p:nvSpPr>
            <p:cNvPr id="100" name="Google Shape;100;p7"/>
            <p:cNvSpPr txBox="1"/>
            <p:nvPr/>
          </p:nvSpPr>
          <p:spPr>
            <a:xfrm>
              <a:off x="0" y="-47625"/>
              <a:ext cx="406500" cy="4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9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1" name="Google Shape;101;p7"/>
          <p:cNvCxnSpPr/>
          <p:nvPr/>
        </p:nvCxnSpPr>
        <p:spPr>
          <a:xfrm>
            <a:off x="4769677" y="9156818"/>
            <a:ext cx="16893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2" name="Google Shape;102;p7"/>
          <p:cNvCxnSpPr/>
          <p:nvPr/>
        </p:nvCxnSpPr>
        <p:spPr>
          <a:xfrm>
            <a:off x="8539059" y="9156818"/>
            <a:ext cx="16893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3" name="Google Shape;103;p7"/>
          <p:cNvCxnSpPr/>
          <p:nvPr/>
        </p:nvCxnSpPr>
        <p:spPr>
          <a:xfrm>
            <a:off x="12323395" y="9156818"/>
            <a:ext cx="16893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4" name="Google Shape;104;p7"/>
          <p:cNvSpPr txBox="1">
            <a:spLocks noGrp="1"/>
          </p:cNvSpPr>
          <p:nvPr>
            <p:ph type="body" idx="1"/>
          </p:nvPr>
        </p:nvSpPr>
        <p:spPr>
          <a:xfrm>
            <a:off x="11725900" y="1765900"/>
            <a:ext cx="5085900" cy="131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7"/>
          <p:cNvSpPr txBox="1">
            <a:spLocks noGrp="1"/>
          </p:cNvSpPr>
          <p:nvPr>
            <p:ph type="subTitle" idx="2"/>
          </p:nvPr>
        </p:nvSpPr>
        <p:spPr>
          <a:xfrm>
            <a:off x="1771025" y="578055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06" name="Google Shape;106;p7"/>
          <p:cNvSpPr txBox="1">
            <a:spLocks noGrp="1"/>
          </p:cNvSpPr>
          <p:nvPr>
            <p:ph type="body" idx="3"/>
          </p:nvPr>
        </p:nvSpPr>
        <p:spPr>
          <a:xfrm>
            <a:off x="2282675" y="6602575"/>
            <a:ext cx="2514300" cy="20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7"/>
          <p:cNvSpPr txBox="1">
            <a:spLocks noGrp="1"/>
          </p:cNvSpPr>
          <p:nvPr>
            <p:ph type="subTitle" idx="4"/>
          </p:nvPr>
        </p:nvSpPr>
        <p:spPr>
          <a:xfrm>
            <a:off x="5614325" y="5840525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08" name="Google Shape;108;p7"/>
          <p:cNvSpPr txBox="1">
            <a:spLocks noGrp="1"/>
          </p:cNvSpPr>
          <p:nvPr>
            <p:ph type="body" idx="5"/>
          </p:nvPr>
        </p:nvSpPr>
        <p:spPr>
          <a:xfrm>
            <a:off x="6125975" y="6662550"/>
            <a:ext cx="2514300" cy="20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7"/>
          <p:cNvSpPr txBox="1">
            <a:spLocks noGrp="1"/>
          </p:cNvSpPr>
          <p:nvPr>
            <p:ph type="subTitle" idx="6"/>
          </p:nvPr>
        </p:nvSpPr>
        <p:spPr>
          <a:xfrm>
            <a:off x="9217888" y="599010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7"/>
          </p:nvPr>
        </p:nvSpPr>
        <p:spPr>
          <a:xfrm>
            <a:off x="9729538" y="6812125"/>
            <a:ext cx="2514300" cy="20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ubTitle" idx="8"/>
          </p:nvPr>
        </p:nvSpPr>
        <p:spPr>
          <a:xfrm>
            <a:off x="12897675" y="6115363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12" name="Google Shape;112;p7"/>
          <p:cNvSpPr txBox="1">
            <a:spLocks noGrp="1"/>
          </p:cNvSpPr>
          <p:nvPr>
            <p:ph type="body" idx="9"/>
          </p:nvPr>
        </p:nvSpPr>
        <p:spPr>
          <a:xfrm>
            <a:off x="13409325" y="6937388"/>
            <a:ext cx="2514300" cy="20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7">
  <p:cSld name="CUSTOM_6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"/>
          <p:cNvSpPr txBox="1">
            <a:spLocks noGrp="1"/>
          </p:cNvSpPr>
          <p:nvPr>
            <p:ph type="title"/>
          </p:nvPr>
        </p:nvSpPr>
        <p:spPr>
          <a:xfrm>
            <a:off x="2806050" y="2041975"/>
            <a:ext cx="126759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5" name="Google Shape;115;p8"/>
          <p:cNvGrpSpPr/>
          <p:nvPr/>
        </p:nvGrpSpPr>
        <p:grpSpPr>
          <a:xfrm>
            <a:off x="1816950" y="4819749"/>
            <a:ext cx="3663494" cy="933750"/>
            <a:chOff x="0" y="-47625"/>
            <a:chExt cx="1007534" cy="256800"/>
          </a:xfrm>
        </p:grpSpPr>
        <p:sp>
          <p:nvSpPr>
            <p:cNvPr id="116" name="Google Shape;116;p8"/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solidFill>
              <a:srgbClr val="FFFDFC"/>
            </a:solidFill>
            <a:ln>
              <a:noFill/>
            </a:ln>
          </p:spPr>
        </p:sp>
        <p:sp>
          <p:nvSpPr>
            <p:cNvPr id="117" name="Google Shape;117;p8"/>
            <p:cNvSpPr txBox="1"/>
            <p:nvPr/>
          </p:nvSpPr>
          <p:spPr>
            <a:xfrm>
              <a:off x="0" y="-47625"/>
              <a:ext cx="10074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8"/>
          <p:cNvGrpSpPr/>
          <p:nvPr/>
        </p:nvGrpSpPr>
        <p:grpSpPr>
          <a:xfrm>
            <a:off x="9144000" y="4819749"/>
            <a:ext cx="3663494" cy="933750"/>
            <a:chOff x="0" y="-47625"/>
            <a:chExt cx="1007534" cy="256800"/>
          </a:xfrm>
        </p:grpSpPr>
        <p:sp>
          <p:nvSpPr>
            <p:cNvPr id="119" name="Google Shape;119;p8"/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solidFill>
              <a:srgbClr val="226F99"/>
            </a:solidFill>
            <a:ln>
              <a:noFill/>
            </a:ln>
          </p:spPr>
        </p:sp>
        <p:sp>
          <p:nvSpPr>
            <p:cNvPr id="120" name="Google Shape;120;p8"/>
            <p:cNvSpPr txBox="1"/>
            <p:nvPr/>
          </p:nvSpPr>
          <p:spPr>
            <a:xfrm>
              <a:off x="0" y="-47625"/>
              <a:ext cx="10074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8"/>
          <p:cNvGrpSpPr/>
          <p:nvPr/>
        </p:nvGrpSpPr>
        <p:grpSpPr>
          <a:xfrm>
            <a:off x="5480475" y="4819749"/>
            <a:ext cx="3663494" cy="933750"/>
            <a:chOff x="0" y="-47625"/>
            <a:chExt cx="1007534" cy="256800"/>
          </a:xfrm>
        </p:grpSpPr>
        <p:sp>
          <p:nvSpPr>
            <p:cNvPr id="122" name="Google Shape;122;p8"/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solidFill>
              <a:srgbClr val="88D2FA"/>
            </a:solidFill>
            <a:ln>
              <a:noFill/>
            </a:ln>
          </p:spPr>
        </p:sp>
        <p:sp>
          <p:nvSpPr>
            <p:cNvPr id="123" name="Google Shape;123;p8"/>
            <p:cNvSpPr txBox="1"/>
            <p:nvPr/>
          </p:nvSpPr>
          <p:spPr>
            <a:xfrm>
              <a:off x="0" y="-47625"/>
              <a:ext cx="10074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8"/>
          <p:cNvGrpSpPr/>
          <p:nvPr/>
        </p:nvGrpSpPr>
        <p:grpSpPr>
          <a:xfrm>
            <a:off x="12807525" y="4819749"/>
            <a:ext cx="3663494" cy="933750"/>
            <a:chOff x="0" y="-47625"/>
            <a:chExt cx="1007534" cy="256800"/>
          </a:xfrm>
        </p:grpSpPr>
        <p:sp>
          <p:nvSpPr>
            <p:cNvPr id="125" name="Google Shape;125;p8"/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solidFill>
              <a:srgbClr val="091D2B"/>
            </a:solidFill>
            <a:ln>
              <a:noFill/>
            </a:ln>
          </p:spPr>
        </p:sp>
        <p:sp>
          <p:nvSpPr>
            <p:cNvPr id="126" name="Google Shape;126;p8"/>
            <p:cNvSpPr txBox="1"/>
            <p:nvPr/>
          </p:nvSpPr>
          <p:spPr>
            <a:xfrm>
              <a:off x="0" y="-47625"/>
              <a:ext cx="10074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8"/>
          <p:cNvSpPr txBox="1">
            <a:spLocks noGrp="1"/>
          </p:cNvSpPr>
          <p:nvPr>
            <p:ph type="subTitle" idx="1"/>
          </p:nvPr>
        </p:nvSpPr>
        <p:spPr>
          <a:xfrm>
            <a:off x="1879900" y="403975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28" name="Google Shape;128;p8"/>
          <p:cNvSpPr txBox="1">
            <a:spLocks noGrp="1"/>
          </p:cNvSpPr>
          <p:nvPr>
            <p:ph type="subTitle" idx="2"/>
          </p:nvPr>
        </p:nvSpPr>
        <p:spPr>
          <a:xfrm>
            <a:off x="5631617" y="403975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29" name="Google Shape;129;p8"/>
          <p:cNvSpPr txBox="1">
            <a:spLocks noGrp="1"/>
          </p:cNvSpPr>
          <p:nvPr>
            <p:ph type="subTitle" idx="3"/>
          </p:nvPr>
        </p:nvSpPr>
        <p:spPr>
          <a:xfrm>
            <a:off x="9383333" y="403975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30" name="Google Shape;130;p8"/>
          <p:cNvSpPr txBox="1">
            <a:spLocks noGrp="1"/>
          </p:cNvSpPr>
          <p:nvPr>
            <p:ph type="subTitle" idx="4"/>
          </p:nvPr>
        </p:nvSpPr>
        <p:spPr>
          <a:xfrm>
            <a:off x="13135050" y="403975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31" name="Google Shape;131;p8"/>
          <p:cNvSpPr txBox="1">
            <a:spLocks noGrp="1"/>
          </p:cNvSpPr>
          <p:nvPr>
            <p:ph type="subTitle" idx="5"/>
          </p:nvPr>
        </p:nvSpPr>
        <p:spPr>
          <a:xfrm>
            <a:off x="1879900" y="635205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32" name="Google Shape;132;p8"/>
          <p:cNvSpPr txBox="1">
            <a:spLocks noGrp="1"/>
          </p:cNvSpPr>
          <p:nvPr>
            <p:ph type="body" idx="6"/>
          </p:nvPr>
        </p:nvSpPr>
        <p:spPr>
          <a:xfrm>
            <a:off x="2391550" y="7174075"/>
            <a:ext cx="2514300" cy="20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8"/>
          <p:cNvSpPr txBox="1">
            <a:spLocks noGrp="1"/>
          </p:cNvSpPr>
          <p:nvPr>
            <p:ph type="subTitle" idx="7"/>
          </p:nvPr>
        </p:nvSpPr>
        <p:spPr>
          <a:xfrm>
            <a:off x="5543425" y="635205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body" idx="8"/>
          </p:nvPr>
        </p:nvSpPr>
        <p:spPr>
          <a:xfrm>
            <a:off x="6055075" y="7174075"/>
            <a:ext cx="2514300" cy="20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8"/>
          <p:cNvSpPr txBox="1">
            <a:spLocks noGrp="1"/>
          </p:cNvSpPr>
          <p:nvPr>
            <p:ph type="subTitle" idx="9"/>
          </p:nvPr>
        </p:nvSpPr>
        <p:spPr>
          <a:xfrm>
            <a:off x="9383325" y="635205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36" name="Google Shape;136;p8"/>
          <p:cNvSpPr txBox="1">
            <a:spLocks noGrp="1"/>
          </p:cNvSpPr>
          <p:nvPr>
            <p:ph type="body" idx="13"/>
          </p:nvPr>
        </p:nvSpPr>
        <p:spPr>
          <a:xfrm>
            <a:off x="9894975" y="7174075"/>
            <a:ext cx="2514300" cy="20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8"/>
          <p:cNvSpPr txBox="1">
            <a:spLocks noGrp="1"/>
          </p:cNvSpPr>
          <p:nvPr>
            <p:ph type="subTitle" idx="14"/>
          </p:nvPr>
        </p:nvSpPr>
        <p:spPr>
          <a:xfrm>
            <a:off x="12870475" y="6352050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38" name="Google Shape;138;p8"/>
          <p:cNvSpPr txBox="1">
            <a:spLocks noGrp="1"/>
          </p:cNvSpPr>
          <p:nvPr>
            <p:ph type="body" idx="15"/>
          </p:nvPr>
        </p:nvSpPr>
        <p:spPr>
          <a:xfrm>
            <a:off x="13382125" y="7174075"/>
            <a:ext cx="2514300" cy="20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8">
  <p:cSld name="CUSTOM_7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>
            <a:spLocks noGrp="1"/>
          </p:cNvSpPr>
          <p:nvPr>
            <p:ph type="pic" idx="2"/>
          </p:nvPr>
        </p:nvSpPr>
        <p:spPr>
          <a:xfrm>
            <a:off x="1685375" y="3579150"/>
            <a:ext cx="5757600" cy="31287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9"/>
          <p:cNvSpPr>
            <a:spLocks noGrp="1"/>
          </p:cNvSpPr>
          <p:nvPr>
            <p:ph type="pic" idx="3"/>
          </p:nvPr>
        </p:nvSpPr>
        <p:spPr>
          <a:xfrm>
            <a:off x="10450925" y="3579150"/>
            <a:ext cx="5757600" cy="3128700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9"/>
          <p:cNvSpPr txBox="1">
            <a:spLocks noGrp="1"/>
          </p:cNvSpPr>
          <p:nvPr>
            <p:ph type="title"/>
          </p:nvPr>
        </p:nvSpPr>
        <p:spPr>
          <a:xfrm>
            <a:off x="2806050" y="1660975"/>
            <a:ext cx="126759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3" name="Google Shape;143;p9"/>
          <p:cNvGrpSpPr/>
          <p:nvPr/>
        </p:nvGrpSpPr>
        <p:grpSpPr>
          <a:xfrm>
            <a:off x="6632257" y="3204803"/>
            <a:ext cx="1376721" cy="1376721"/>
            <a:chOff x="0" y="0"/>
            <a:chExt cx="812800" cy="812800"/>
          </a:xfrm>
        </p:grpSpPr>
        <p:sp>
          <p:nvSpPr>
            <p:cNvPr id="144" name="Google Shape;144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66396" y="87561"/>
                  </a:lnTo>
                  <a:lnTo>
                    <a:pt x="553838" y="27679"/>
                  </a:lnTo>
                  <a:lnTo>
                    <a:pt x="578287" y="131093"/>
                  </a:lnTo>
                  <a:lnTo>
                    <a:pt x="681363" y="106978"/>
                  </a:lnTo>
                  <a:lnTo>
                    <a:pt x="666963" y="212279"/>
                  </a:lnTo>
                  <a:lnTo>
                    <a:pt x="771752" y="227186"/>
                  </a:lnTo>
                  <a:lnTo>
                    <a:pt x="720448" y="320152"/>
                  </a:lnTo>
                  <a:lnTo>
                    <a:pt x="812800" y="372069"/>
                  </a:lnTo>
                  <a:lnTo>
                    <a:pt x="731520" y="440145"/>
                  </a:lnTo>
                  <a:lnTo>
                    <a:pt x="798961" y="522061"/>
                  </a:lnTo>
                  <a:lnTo>
                    <a:pt x="698682" y="556053"/>
                  </a:lnTo>
                  <a:lnTo>
                    <a:pt x="732104" y="656904"/>
                  </a:lnTo>
                  <a:lnTo>
                    <a:pt x="626370" y="652219"/>
                  </a:lnTo>
                  <a:lnTo>
                    <a:pt x="621259" y="758384"/>
                  </a:lnTo>
                  <a:lnTo>
                    <a:pt x="524350" y="715658"/>
                  </a:lnTo>
                  <a:lnTo>
                    <a:pt x="481396" y="812800"/>
                  </a:lnTo>
                  <a:lnTo>
                    <a:pt x="406400" y="737801"/>
                  </a:lnTo>
                  <a:lnTo>
                    <a:pt x="331404" y="812800"/>
                  </a:lnTo>
                  <a:lnTo>
                    <a:pt x="288450" y="715658"/>
                  </a:lnTo>
                  <a:lnTo>
                    <a:pt x="191541" y="758384"/>
                  </a:lnTo>
                  <a:lnTo>
                    <a:pt x="186430" y="652219"/>
                  </a:lnTo>
                  <a:lnTo>
                    <a:pt x="80696" y="656904"/>
                  </a:lnTo>
                  <a:lnTo>
                    <a:pt x="114118" y="556053"/>
                  </a:lnTo>
                  <a:lnTo>
                    <a:pt x="13839" y="522061"/>
                  </a:lnTo>
                  <a:lnTo>
                    <a:pt x="81280" y="440145"/>
                  </a:lnTo>
                  <a:lnTo>
                    <a:pt x="0" y="372069"/>
                  </a:lnTo>
                  <a:lnTo>
                    <a:pt x="92352" y="320152"/>
                  </a:lnTo>
                  <a:lnTo>
                    <a:pt x="41047" y="227186"/>
                  </a:lnTo>
                  <a:lnTo>
                    <a:pt x="145837" y="212279"/>
                  </a:lnTo>
                  <a:lnTo>
                    <a:pt x="131437" y="106978"/>
                  </a:lnTo>
                  <a:lnTo>
                    <a:pt x="234513" y="131093"/>
                  </a:lnTo>
                  <a:lnTo>
                    <a:pt x="258962" y="27679"/>
                  </a:lnTo>
                  <a:lnTo>
                    <a:pt x="346404" y="875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45" name="Google Shape;145;p9"/>
            <p:cNvSpPr txBox="1"/>
            <p:nvPr/>
          </p:nvSpPr>
          <p:spPr>
            <a:xfrm>
              <a:off x="139700" y="92075"/>
              <a:ext cx="533400" cy="58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" name="Google Shape;146;p9"/>
          <p:cNvGrpSpPr/>
          <p:nvPr/>
        </p:nvGrpSpPr>
        <p:grpSpPr>
          <a:xfrm>
            <a:off x="15397759" y="3204803"/>
            <a:ext cx="1376721" cy="1376721"/>
            <a:chOff x="0" y="0"/>
            <a:chExt cx="812800" cy="812800"/>
          </a:xfrm>
        </p:grpSpPr>
        <p:sp>
          <p:nvSpPr>
            <p:cNvPr id="147" name="Google Shape;147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66396" y="87561"/>
                  </a:lnTo>
                  <a:lnTo>
                    <a:pt x="553838" y="27679"/>
                  </a:lnTo>
                  <a:lnTo>
                    <a:pt x="578287" y="131093"/>
                  </a:lnTo>
                  <a:lnTo>
                    <a:pt x="681363" y="106978"/>
                  </a:lnTo>
                  <a:lnTo>
                    <a:pt x="666963" y="212279"/>
                  </a:lnTo>
                  <a:lnTo>
                    <a:pt x="771752" y="227186"/>
                  </a:lnTo>
                  <a:lnTo>
                    <a:pt x="720448" y="320152"/>
                  </a:lnTo>
                  <a:lnTo>
                    <a:pt x="812800" y="372069"/>
                  </a:lnTo>
                  <a:lnTo>
                    <a:pt x="731520" y="440145"/>
                  </a:lnTo>
                  <a:lnTo>
                    <a:pt x="798961" y="522061"/>
                  </a:lnTo>
                  <a:lnTo>
                    <a:pt x="698682" y="556053"/>
                  </a:lnTo>
                  <a:lnTo>
                    <a:pt x="732104" y="656904"/>
                  </a:lnTo>
                  <a:lnTo>
                    <a:pt x="626370" y="652219"/>
                  </a:lnTo>
                  <a:lnTo>
                    <a:pt x="621259" y="758384"/>
                  </a:lnTo>
                  <a:lnTo>
                    <a:pt x="524350" y="715658"/>
                  </a:lnTo>
                  <a:lnTo>
                    <a:pt x="481396" y="812800"/>
                  </a:lnTo>
                  <a:lnTo>
                    <a:pt x="406400" y="737801"/>
                  </a:lnTo>
                  <a:lnTo>
                    <a:pt x="331404" y="812800"/>
                  </a:lnTo>
                  <a:lnTo>
                    <a:pt x="288450" y="715658"/>
                  </a:lnTo>
                  <a:lnTo>
                    <a:pt x="191541" y="758384"/>
                  </a:lnTo>
                  <a:lnTo>
                    <a:pt x="186430" y="652219"/>
                  </a:lnTo>
                  <a:lnTo>
                    <a:pt x="80696" y="656904"/>
                  </a:lnTo>
                  <a:lnTo>
                    <a:pt x="114118" y="556053"/>
                  </a:lnTo>
                  <a:lnTo>
                    <a:pt x="13839" y="522061"/>
                  </a:lnTo>
                  <a:lnTo>
                    <a:pt x="81280" y="440145"/>
                  </a:lnTo>
                  <a:lnTo>
                    <a:pt x="0" y="372069"/>
                  </a:lnTo>
                  <a:lnTo>
                    <a:pt x="92352" y="320152"/>
                  </a:lnTo>
                  <a:lnTo>
                    <a:pt x="41047" y="227186"/>
                  </a:lnTo>
                  <a:lnTo>
                    <a:pt x="145837" y="212279"/>
                  </a:lnTo>
                  <a:lnTo>
                    <a:pt x="131437" y="106978"/>
                  </a:lnTo>
                  <a:lnTo>
                    <a:pt x="234513" y="131093"/>
                  </a:lnTo>
                  <a:lnTo>
                    <a:pt x="258962" y="27679"/>
                  </a:lnTo>
                  <a:lnTo>
                    <a:pt x="346404" y="875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48" name="Google Shape;148;p9"/>
            <p:cNvSpPr txBox="1"/>
            <p:nvPr/>
          </p:nvSpPr>
          <p:spPr>
            <a:xfrm>
              <a:off x="139700" y="92075"/>
              <a:ext cx="533400" cy="58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49" name="Google Shape;149;p9"/>
          <p:cNvCxnSpPr/>
          <p:nvPr/>
        </p:nvCxnSpPr>
        <p:spPr>
          <a:xfrm rot="10800000">
            <a:off x="9124950" y="4004553"/>
            <a:ext cx="0" cy="38082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0" name="Google Shape;150;p9"/>
          <p:cNvSpPr txBox="1">
            <a:spLocks noGrp="1"/>
          </p:cNvSpPr>
          <p:nvPr>
            <p:ph type="subTitle" idx="1"/>
          </p:nvPr>
        </p:nvSpPr>
        <p:spPr>
          <a:xfrm>
            <a:off x="2795425" y="7269825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51" name="Google Shape;151;p9"/>
          <p:cNvSpPr txBox="1">
            <a:spLocks noGrp="1"/>
          </p:cNvSpPr>
          <p:nvPr>
            <p:ph type="body" idx="4"/>
          </p:nvPr>
        </p:nvSpPr>
        <p:spPr>
          <a:xfrm>
            <a:off x="2614075" y="8003975"/>
            <a:ext cx="3900300" cy="116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9"/>
          <p:cNvSpPr txBox="1">
            <a:spLocks noGrp="1"/>
          </p:cNvSpPr>
          <p:nvPr>
            <p:ph type="subTitle" idx="5"/>
          </p:nvPr>
        </p:nvSpPr>
        <p:spPr>
          <a:xfrm>
            <a:off x="11560925" y="7269825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algn="ctr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algn="ctr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153" name="Google Shape;153;p9"/>
          <p:cNvSpPr txBox="1">
            <a:spLocks noGrp="1"/>
          </p:cNvSpPr>
          <p:nvPr>
            <p:ph type="body" idx="6"/>
          </p:nvPr>
        </p:nvSpPr>
        <p:spPr>
          <a:xfrm>
            <a:off x="11379575" y="8003975"/>
            <a:ext cx="3900300" cy="116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4">
  <p:cSld name="CUSTOM_3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" name="Google Shape;155;p10"/>
          <p:cNvGraphicFramePr/>
          <p:nvPr/>
        </p:nvGraphicFramePr>
        <p:xfrm>
          <a:off x="1028700" y="15538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{0192C41D-73D9-4B6D-A665-FD152578D4B2}</a:tableStyleId>
              </a:tblPr>
              <a:tblGrid>
                <a:gridCol w="23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5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5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15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88D2FA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SUN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88D2FA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MON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88D2FA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TUE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88D2FA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WED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88D2FA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THU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88D2FA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FRI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88D2FA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SAT</a:t>
                      </a: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67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/>
                    </a:p>
                  </a:txBody>
                  <a:tcPr marL="190500" marR="190500" marT="190500" marB="1905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56" name="Google Shape;156;p10"/>
          <p:cNvGrpSpPr/>
          <p:nvPr/>
        </p:nvGrpSpPr>
        <p:grpSpPr>
          <a:xfrm>
            <a:off x="1280356" y="2753696"/>
            <a:ext cx="1867725" cy="3561625"/>
            <a:chOff x="0" y="-28575"/>
            <a:chExt cx="2490300" cy="4748834"/>
          </a:xfrm>
        </p:grpSpPr>
        <p:sp>
          <p:nvSpPr>
            <p:cNvPr id="157" name="Google Shape;157;p10"/>
            <p:cNvSpPr txBox="1"/>
            <p:nvPr/>
          </p:nvSpPr>
          <p:spPr>
            <a:xfrm>
              <a:off x="0" y="-28575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58" name="Google Shape;158;p10"/>
            <p:cNvSpPr txBox="1"/>
            <p:nvPr/>
          </p:nvSpPr>
          <p:spPr>
            <a:xfrm>
              <a:off x="0" y="1548304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59" name="Google Shape;159;p10"/>
            <p:cNvSpPr txBox="1"/>
            <p:nvPr/>
          </p:nvSpPr>
          <p:spPr>
            <a:xfrm>
              <a:off x="0" y="2971353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60" name="Google Shape;160;p10"/>
            <p:cNvSpPr txBox="1"/>
            <p:nvPr/>
          </p:nvSpPr>
          <p:spPr>
            <a:xfrm>
              <a:off x="0" y="4392059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</p:grpSp>
      <p:grpSp>
        <p:nvGrpSpPr>
          <p:cNvPr id="161" name="Google Shape;161;p10"/>
          <p:cNvGrpSpPr/>
          <p:nvPr/>
        </p:nvGrpSpPr>
        <p:grpSpPr>
          <a:xfrm>
            <a:off x="3600912" y="2753696"/>
            <a:ext cx="1867725" cy="3561625"/>
            <a:chOff x="0" y="-28575"/>
            <a:chExt cx="2490300" cy="4748834"/>
          </a:xfrm>
        </p:grpSpPr>
        <p:sp>
          <p:nvSpPr>
            <p:cNvPr id="162" name="Google Shape;162;p10"/>
            <p:cNvSpPr txBox="1"/>
            <p:nvPr/>
          </p:nvSpPr>
          <p:spPr>
            <a:xfrm>
              <a:off x="0" y="-28575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63" name="Google Shape;163;p10"/>
            <p:cNvSpPr txBox="1"/>
            <p:nvPr/>
          </p:nvSpPr>
          <p:spPr>
            <a:xfrm>
              <a:off x="0" y="1548304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64" name="Google Shape;164;p10"/>
            <p:cNvSpPr txBox="1"/>
            <p:nvPr/>
          </p:nvSpPr>
          <p:spPr>
            <a:xfrm>
              <a:off x="0" y="2971353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65" name="Google Shape;165;p10"/>
            <p:cNvSpPr txBox="1"/>
            <p:nvPr/>
          </p:nvSpPr>
          <p:spPr>
            <a:xfrm>
              <a:off x="0" y="4392059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</p:grpSp>
      <p:grpSp>
        <p:nvGrpSpPr>
          <p:cNvPr id="166" name="Google Shape;166;p10"/>
          <p:cNvGrpSpPr/>
          <p:nvPr/>
        </p:nvGrpSpPr>
        <p:grpSpPr>
          <a:xfrm>
            <a:off x="5921468" y="2753696"/>
            <a:ext cx="1867725" cy="3561625"/>
            <a:chOff x="0" y="-28575"/>
            <a:chExt cx="2490300" cy="4748834"/>
          </a:xfrm>
        </p:grpSpPr>
        <p:sp>
          <p:nvSpPr>
            <p:cNvPr id="167" name="Google Shape;167;p10"/>
            <p:cNvSpPr txBox="1"/>
            <p:nvPr/>
          </p:nvSpPr>
          <p:spPr>
            <a:xfrm>
              <a:off x="0" y="-28575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68" name="Google Shape;168;p10"/>
            <p:cNvSpPr txBox="1"/>
            <p:nvPr/>
          </p:nvSpPr>
          <p:spPr>
            <a:xfrm>
              <a:off x="0" y="1548304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69" name="Google Shape;169;p10"/>
            <p:cNvSpPr txBox="1"/>
            <p:nvPr/>
          </p:nvSpPr>
          <p:spPr>
            <a:xfrm>
              <a:off x="0" y="2971353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70" name="Google Shape;170;p10"/>
            <p:cNvSpPr txBox="1"/>
            <p:nvPr/>
          </p:nvSpPr>
          <p:spPr>
            <a:xfrm>
              <a:off x="0" y="4392059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</p:grpSp>
      <p:grpSp>
        <p:nvGrpSpPr>
          <p:cNvPr id="171" name="Google Shape;171;p10"/>
          <p:cNvGrpSpPr/>
          <p:nvPr/>
        </p:nvGrpSpPr>
        <p:grpSpPr>
          <a:xfrm>
            <a:off x="8242024" y="2753696"/>
            <a:ext cx="1867725" cy="3561625"/>
            <a:chOff x="0" y="-28575"/>
            <a:chExt cx="2490300" cy="4748834"/>
          </a:xfrm>
        </p:grpSpPr>
        <p:sp>
          <p:nvSpPr>
            <p:cNvPr id="172" name="Google Shape;172;p10"/>
            <p:cNvSpPr txBox="1"/>
            <p:nvPr/>
          </p:nvSpPr>
          <p:spPr>
            <a:xfrm>
              <a:off x="0" y="-28575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73" name="Google Shape;173;p10"/>
            <p:cNvSpPr txBox="1"/>
            <p:nvPr/>
          </p:nvSpPr>
          <p:spPr>
            <a:xfrm>
              <a:off x="0" y="1548304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74" name="Google Shape;174;p10"/>
            <p:cNvSpPr txBox="1"/>
            <p:nvPr/>
          </p:nvSpPr>
          <p:spPr>
            <a:xfrm>
              <a:off x="0" y="2971353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75" name="Google Shape;175;p10"/>
            <p:cNvSpPr txBox="1"/>
            <p:nvPr/>
          </p:nvSpPr>
          <p:spPr>
            <a:xfrm>
              <a:off x="0" y="4392059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</p:grpSp>
      <p:grpSp>
        <p:nvGrpSpPr>
          <p:cNvPr id="176" name="Google Shape;176;p10"/>
          <p:cNvGrpSpPr/>
          <p:nvPr/>
        </p:nvGrpSpPr>
        <p:grpSpPr>
          <a:xfrm>
            <a:off x="10562581" y="2753696"/>
            <a:ext cx="1867725" cy="3561625"/>
            <a:chOff x="0" y="-28575"/>
            <a:chExt cx="2490300" cy="4748834"/>
          </a:xfrm>
        </p:grpSpPr>
        <p:sp>
          <p:nvSpPr>
            <p:cNvPr id="177" name="Google Shape;177;p10"/>
            <p:cNvSpPr txBox="1"/>
            <p:nvPr/>
          </p:nvSpPr>
          <p:spPr>
            <a:xfrm>
              <a:off x="0" y="-28575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78" name="Google Shape;178;p10"/>
            <p:cNvSpPr txBox="1"/>
            <p:nvPr/>
          </p:nvSpPr>
          <p:spPr>
            <a:xfrm>
              <a:off x="0" y="1548304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79" name="Google Shape;179;p10"/>
            <p:cNvSpPr txBox="1"/>
            <p:nvPr/>
          </p:nvSpPr>
          <p:spPr>
            <a:xfrm>
              <a:off x="0" y="2971353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80" name="Google Shape;180;p10"/>
            <p:cNvSpPr txBox="1"/>
            <p:nvPr/>
          </p:nvSpPr>
          <p:spPr>
            <a:xfrm>
              <a:off x="0" y="4392059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</p:grpSp>
      <p:grpSp>
        <p:nvGrpSpPr>
          <p:cNvPr id="181" name="Google Shape;181;p10"/>
          <p:cNvGrpSpPr/>
          <p:nvPr/>
        </p:nvGrpSpPr>
        <p:grpSpPr>
          <a:xfrm>
            <a:off x="12883137" y="2753696"/>
            <a:ext cx="1867725" cy="3561625"/>
            <a:chOff x="0" y="-28575"/>
            <a:chExt cx="2490300" cy="4748834"/>
          </a:xfrm>
        </p:grpSpPr>
        <p:sp>
          <p:nvSpPr>
            <p:cNvPr id="182" name="Google Shape;182;p10"/>
            <p:cNvSpPr txBox="1"/>
            <p:nvPr/>
          </p:nvSpPr>
          <p:spPr>
            <a:xfrm>
              <a:off x="0" y="-28575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83" name="Google Shape;183;p10"/>
            <p:cNvSpPr txBox="1"/>
            <p:nvPr/>
          </p:nvSpPr>
          <p:spPr>
            <a:xfrm>
              <a:off x="0" y="1548304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84" name="Google Shape;184;p10"/>
            <p:cNvSpPr txBox="1"/>
            <p:nvPr/>
          </p:nvSpPr>
          <p:spPr>
            <a:xfrm>
              <a:off x="0" y="2971353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  <p:sp>
          <p:nvSpPr>
            <p:cNvPr id="185" name="Google Shape;185;p10"/>
            <p:cNvSpPr txBox="1"/>
            <p:nvPr/>
          </p:nvSpPr>
          <p:spPr>
            <a:xfrm>
              <a:off x="0" y="4392059"/>
              <a:ext cx="24903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Add text here</a:t>
              </a:r>
              <a:endParaRPr/>
            </a:p>
          </p:txBody>
        </p:sp>
      </p:grpSp>
      <p:sp>
        <p:nvSpPr>
          <p:cNvPr id="186" name="Google Shape;186;p10"/>
          <p:cNvSpPr txBox="1">
            <a:spLocks noGrp="1"/>
          </p:cNvSpPr>
          <p:nvPr>
            <p:ph type="title"/>
          </p:nvPr>
        </p:nvSpPr>
        <p:spPr>
          <a:xfrm>
            <a:off x="1627050" y="7703625"/>
            <a:ext cx="52737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0"/>
          <p:cNvSpPr txBox="1">
            <a:spLocks noGrp="1"/>
          </p:cNvSpPr>
          <p:nvPr>
            <p:ph type="body" idx="1"/>
          </p:nvPr>
        </p:nvSpPr>
        <p:spPr>
          <a:xfrm>
            <a:off x="7672550" y="7569525"/>
            <a:ext cx="9297600" cy="141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9">
  <p:cSld name="CUSTOM_8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"/>
          <p:cNvSpPr>
            <a:spLocks noGrp="1"/>
          </p:cNvSpPr>
          <p:nvPr>
            <p:ph type="pic" idx="2"/>
          </p:nvPr>
        </p:nvSpPr>
        <p:spPr>
          <a:xfrm>
            <a:off x="1028700" y="1066800"/>
            <a:ext cx="16230600" cy="5026500"/>
          </a:xfrm>
          <a:prstGeom prst="rect">
            <a:avLst/>
          </a:prstGeom>
          <a:noFill/>
          <a:ln>
            <a:noFill/>
          </a:ln>
        </p:spPr>
      </p:sp>
      <p:sp>
        <p:nvSpPr>
          <p:cNvPr id="190" name="Google Shape;190;p11"/>
          <p:cNvSpPr txBox="1">
            <a:spLocks noGrp="1"/>
          </p:cNvSpPr>
          <p:nvPr>
            <p:ph type="title"/>
          </p:nvPr>
        </p:nvSpPr>
        <p:spPr>
          <a:xfrm>
            <a:off x="961275" y="7029975"/>
            <a:ext cx="3719700" cy="224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11"/>
          <p:cNvSpPr txBox="1">
            <a:spLocks noGrp="1"/>
          </p:cNvSpPr>
          <p:nvPr>
            <p:ph type="title" idx="3"/>
          </p:nvPr>
        </p:nvSpPr>
        <p:spPr>
          <a:xfrm>
            <a:off x="9187913" y="7029975"/>
            <a:ext cx="37197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8D2FA"/>
              </a:buClr>
              <a:buSzPts val="9600"/>
              <a:buNone/>
              <a:defRPr sz="9600">
                <a:solidFill>
                  <a:srgbClr val="88D2F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1"/>
          <p:cNvSpPr txBox="1">
            <a:spLocks noGrp="1"/>
          </p:cNvSpPr>
          <p:nvPr>
            <p:ph type="body" idx="1"/>
          </p:nvPr>
        </p:nvSpPr>
        <p:spPr>
          <a:xfrm>
            <a:off x="9187913" y="8492775"/>
            <a:ext cx="4069200" cy="74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11"/>
          <p:cNvSpPr txBox="1">
            <a:spLocks noGrp="1"/>
          </p:cNvSpPr>
          <p:nvPr>
            <p:ph type="title" idx="4"/>
          </p:nvPr>
        </p:nvSpPr>
        <p:spPr>
          <a:xfrm>
            <a:off x="13403025" y="7029975"/>
            <a:ext cx="37197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8D2FA"/>
              </a:buClr>
              <a:buSzPts val="9600"/>
              <a:buNone/>
              <a:defRPr sz="9600">
                <a:solidFill>
                  <a:srgbClr val="88D2F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1"/>
          <p:cNvSpPr txBox="1">
            <a:spLocks noGrp="1"/>
          </p:cNvSpPr>
          <p:nvPr>
            <p:ph type="body" idx="5"/>
          </p:nvPr>
        </p:nvSpPr>
        <p:spPr>
          <a:xfrm>
            <a:off x="13403025" y="8492775"/>
            <a:ext cx="4069200" cy="74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11"/>
          <p:cNvSpPr txBox="1">
            <a:spLocks noGrp="1"/>
          </p:cNvSpPr>
          <p:nvPr>
            <p:ph type="title" idx="6"/>
          </p:nvPr>
        </p:nvSpPr>
        <p:spPr>
          <a:xfrm>
            <a:off x="4972800" y="7029975"/>
            <a:ext cx="37197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8D2FA"/>
              </a:buClr>
              <a:buSzPts val="9600"/>
              <a:buNone/>
              <a:defRPr sz="9600">
                <a:solidFill>
                  <a:srgbClr val="88D2F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1"/>
          <p:cNvSpPr txBox="1">
            <a:spLocks noGrp="1"/>
          </p:cNvSpPr>
          <p:nvPr>
            <p:ph type="body" idx="7"/>
          </p:nvPr>
        </p:nvSpPr>
        <p:spPr>
          <a:xfrm>
            <a:off x="4972800" y="8492775"/>
            <a:ext cx="4069200" cy="74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10">
  <p:cSld name="CUSTOM_9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"/>
          <p:cNvSpPr>
            <a:spLocks noGrp="1"/>
          </p:cNvSpPr>
          <p:nvPr>
            <p:ph type="pic" idx="2"/>
          </p:nvPr>
        </p:nvSpPr>
        <p:spPr>
          <a:xfrm>
            <a:off x="1028700" y="3632075"/>
            <a:ext cx="5415300" cy="30228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12"/>
          <p:cNvSpPr>
            <a:spLocks noGrp="1"/>
          </p:cNvSpPr>
          <p:nvPr>
            <p:ph type="pic" idx="3"/>
          </p:nvPr>
        </p:nvSpPr>
        <p:spPr>
          <a:xfrm>
            <a:off x="6436350" y="3632075"/>
            <a:ext cx="5415300" cy="30228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12"/>
          <p:cNvSpPr>
            <a:spLocks noGrp="1"/>
          </p:cNvSpPr>
          <p:nvPr>
            <p:ph type="pic" idx="4"/>
          </p:nvPr>
        </p:nvSpPr>
        <p:spPr>
          <a:xfrm>
            <a:off x="11859275" y="3632075"/>
            <a:ext cx="5415300" cy="30228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12"/>
          <p:cNvSpPr txBox="1">
            <a:spLocks noGrp="1"/>
          </p:cNvSpPr>
          <p:nvPr>
            <p:ph type="title"/>
          </p:nvPr>
        </p:nvSpPr>
        <p:spPr>
          <a:xfrm>
            <a:off x="1013425" y="1927175"/>
            <a:ext cx="52737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2"/>
          <p:cNvSpPr txBox="1">
            <a:spLocks noGrp="1"/>
          </p:cNvSpPr>
          <p:nvPr>
            <p:ph type="body" idx="1"/>
          </p:nvPr>
        </p:nvSpPr>
        <p:spPr>
          <a:xfrm>
            <a:off x="7058925" y="1793075"/>
            <a:ext cx="9297600" cy="141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12"/>
          <p:cNvSpPr txBox="1">
            <a:spLocks noGrp="1"/>
          </p:cNvSpPr>
          <p:nvPr>
            <p:ph type="subTitle" idx="5"/>
          </p:nvPr>
        </p:nvSpPr>
        <p:spPr>
          <a:xfrm>
            <a:off x="1013425" y="7320938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204" name="Google Shape;204;p12"/>
          <p:cNvSpPr txBox="1">
            <a:spLocks noGrp="1"/>
          </p:cNvSpPr>
          <p:nvPr>
            <p:ph type="body" idx="6"/>
          </p:nvPr>
        </p:nvSpPr>
        <p:spPr>
          <a:xfrm>
            <a:off x="1013425" y="8193162"/>
            <a:ext cx="37815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12"/>
          <p:cNvSpPr txBox="1">
            <a:spLocks noGrp="1"/>
          </p:cNvSpPr>
          <p:nvPr>
            <p:ph type="subTitle" idx="7"/>
          </p:nvPr>
        </p:nvSpPr>
        <p:spPr>
          <a:xfrm>
            <a:off x="6428725" y="7473338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206" name="Google Shape;206;p12"/>
          <p:cNvSpPr txBox="1">
            <a:spLocks noGrp="1"/>
          </p:cNvSpPr>
          <p:nvPr>
            <p:ph type="body" idx="8"/>
          </p:nvPr>
        </p:nvSpPr>
        <p:spPr>
          <a:xfrm>
            <a:off x="6428725" y="8345562"/>
            <a:ext cx="37815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12"/>
          <p:cNvSpPr txBox="1">
            <a:spLocks noGrp="1"/>
          </p:cNvSpPr>
          <p:nvPr>
            <p:ph type="subTitle" idx="9"/>
          </p:nvPr>
        </p:nvSpPr>
        <p:spPr>
          <a:xfrm>
            <a:off x="11844025" y="7473338"/>
            <a:ext cx="35376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10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100"/>
              <a:buNone/>
              <a:defRPr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9pPr>
          </a:lstStyle>
          <a:p>
            <a:endParaRPr/>
          </a:p>
        </p:txBody>
      </p:sp>
      <p:sp>
        <p:nvSpPr>
          <p:cNvPr id="208" name="Google Shape;208;p12"/>
          <p:cNvSpPr txBox="1">
            <a:spLocks noGrp="1"/>
          </p:cNvSpPr>
          <p:nvPr>
            <p:ph type="body" idx="13"/>
          </p:nvPr>
        </p:nvSpPr>
        <p:spPr>
          <a:xfrm>
            <a:off x="11844025" y="8345562"/>
            <a:ext cx="37815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11">
  <p:cSld name="CUSTOM_10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"/>
          <p:cNvSpPr>
            <a:spLocks noGrp="1"/>
          </p:cNvSpPr>
          <p:nvPr>
            <p:ph type="pic" idx="2"/>
          </p:nvPr>
        </p:nvSpPr>
        <p:spPr>
          <a:xfrm>
            <a:off x="1028700" y="1066800"/>
            <a:ext cx="16230600" cy="2829000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13"/>
          <p:cNvSpPr txBox="1">
            <a:spLocks noGrp="1"/>
          </p:cNvSpPr>
          <p:nvPr>
            <p:ph type="title"/>
          </p:nvPr>
        </p:nvSpPr>
        <p:spPr>
          <a:xfrm>
            <a:off x="2806075" y="4572000"/>
            <a:ext cx="126759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12" name="Google Shape;212;p13"/>
          <p:cNvCxnSpPr/>
          <p:nvPr/>
        </p:nvCxnSpPr>
        <p:spPr>
          <a:xfrm rot="10800000">
            <a:off x="6103638" y="6534400"/>
            <a:ext cx="0" cy="24783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3" name="Google Shape;213;p13"/>
          <p:cNvCxnSpPr/>
          <p:nvPr/>
        </p:nvCxnSpPr>
        <p:spPr>
          <a:xfrm rot="10800000">
            <a:off x="12184362" y="6534400"/>
            <a:ext cx="0" cy="24783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13"/>
          <p:cNvSpPr txBox="1">
            <a:spLocks noGrp="1"/>
          </p:cNvSpPr>
          <p:nvPr>
            <p:ph type="title" idx="3"/>
          </p:nvPr>
        </p:nvSpPr>
        <p:spPr>
          <a:xfrm>
            <a:off x="1614100" y="6670450"/>
            <a:ext cx="37197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88D2FA"/>
              </a:buClr>
              <a:buSzPts val="9600"/>
              <a:buNone/>
              <a:defRPr sz="9600">
                <a:solidFill>
                  <a:srgbClr val="88D2F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3"/>
          <p:cNvSpPr txBox="1">
            <a:spLocks noGrp="1"/>
          </p:cNvSpPr>
          <p:nvPr>
            <p:ph type="body" idx="1"/>
          </p:nvPr>
        </p:nvSpPr>
        <p:spPr>
          <a:xfrm>
            <a:off x="1439350" y="8133250"/>
            <a:ext cx="4069200" cy="74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13"/>
          <p:cNvSpPr txBox="1">
            <a:spLocks noGrp="1"/>
          </p:cNvSpPr>
          <p:nvPr>
            <p:ph type="title" idx="4"/>
          </p:nvPr>
        </p:nvSpPr>
        <p:spPr>
          <a:xfrm>
            <a:off x="6986600" y="6670450"/>
            <a:ext cx="37197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88D2FA"/>
              </a:buClr>
              <a:buSzPts val="9600"/>
              <a:buNone/>
              <a:defRPr sz="9600">
                <a:solidFill>
                  <a:srgbClr val="88D2F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13"/>
          <p:cNvSpPr txBox="1">
            <a:spLocks noGrp="1"/>
          </p:cNvSpPr>
          <p:nvPr>
            <p:ph type="body" idx="5"/>
          </p:nvPr>
        </p:nvSpPr>
        <p:spPr>
          <a:xfrm>
            <a:off x="6811850" y="8133250"/>
            <a:ext cx="4069200" cy="74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13"/>
          <p:cNvSpPr txBox="1">
            <a:spLocks noGrp="1"/>
          </p:cNvSpPr>
          <p:nvPr>
            <p:ph type="title" idx="6"/>
          </p:nvPr>
        </p:nvSpPr>
        <p:spPr>
          <a:xfrm>
            <a:off x="13103100" y="6670450"/>
            <a:ext cx="37197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88D2FA"/>
              </a:buClr>
              <a:buSzPts val="9600"/>
              <a:buNone/>
              <a:defRPr sz="9600">
                <a:solidFill>
                  <a:srgbClr val="88D2FA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13"/>
          <p:cNvSpPr txBox="1">
            <a:spLocks noGrp="1"/>
          </p:cNvSpPr>
          <p:nvPr>
            <p:ph type="body" idx="7"/>
          </p:nvPr>
        </p:nvSpPr>
        <p:spPr>
          <a:xfrm>
            <a:off x="12928350" y="8133250"/>
            <a:ext cx="4069200" cy="74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algn="ctr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algn="ctr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algn="ctr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algn="ctr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12">
  <p:cSld name="CUSTOM_1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4"/>
          <p:cNvPicPr preferRelativeResize="0"/>
          <p:nvPr/>
        </p:nvPicPr>
        <p:blipFill rotWithShape="1">
          <a:blip r:embed="rId2">
            <a:alphaModFix amt="30000"/>
          </a:blip>
          <a:srcRect t="7827" b="7819"/>
          <a:stretch/>
        </p:blipFill>
        <p:spPr>
          <a:xfrm>
            <a:off x="0" y="0"/>
            <a:ext cx="18288000" cy="10287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14"/>
          <p:cNvGrpSpPr/>
          <p:nvPr/>
        </p:nvGrpSpPr>
        <p:grpSpPr>
          <a:xfrm>
            <a:off x="1028700" y="457676"/>
            <a:ext cx="16230651" cy="590074"/>
            <a:chOff x="0" y="-47625"/>
            <a:chExt cx="21640868" cy="786765"/>
          </a:xfrm>
        </p:grpSpPr>
        <p:cxnSp>
          <p:nvCxnSpPr>
            <p:cNvPr id="223" name="Google Shape;223;p14"/>
            <p:cNvCxnSpPr/>
            <p:nvPr/>
          </p:nvCxnSpPr>
          <p:spPr>
            <a:xfrm>
              <a:off x="0" y="739140"/>
              <a:ext cx="21640800" cy="0"/>
            </a:xfrm>
            <a:prstGeom prst="straightConnector1">
              <a:avLst/>
            </a:prstGeom>
            <a:noFill/>
            <a:ln w="508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24" name="Google Shape;224;p14"/>
            <p:cNvSpPr txBox="1"/>
            <p:nvPr/>
          </p:nvSpPr>
          <p:spPr>
            <a:xfrm>
              <a:off x="0" y="-47625"/>
              <a:ext cx="4972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CANVA CORPORATION</a:t>
              </a:r>
              <a:endParaRPr/>
            </a:p>
          </p:txBody>
        </p:sp>
        <p:sp>
          <p:nvSpPr>
            <p:cNvPr id="225" name="Google Shape;225;p14"/>
            <p:cNvSpPr txBox="1"/>
            <p:nvPr/>
          </p:nvSpPr>
          <p:spPr>
            <a:xfrm>
              <a:off x="16668368" y="-47625"/>
              <a:ext cx="4972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04.24.24</a:t>
              </a:r>
              <a:endParaRPr/>
            </a:p>
          </p:txBody>
        </p:sp>
      </p:grpSp>
      <p:sp>
        <p:nvSpPr>
          <p:cNvPr id="226" name="Google Shape;226;p14"/>
          <p:cNvSpPr>
            <a:spLocks noGrp="1"/>
          </p:cNvSpPr>
          <p:nvPr>
            <p:ph type="pic" idx="2"/>
          </p:nvPr>
        </p:nvSpPr>
        <p:spPr>
          <a:xfrm>
            <a:off x="-1013950" y="2027500"/>
            <a:ext cx="15031200" cy="41589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27" name="Google Shape;227;p14"/>
          <p:cNvGrpSpPr/>
          <p:nvPr/>
        </p:nvGrpSpPr>
        <p:grpSpPr>
          <a:xfrm>
            <a:off x="13309331" y="1649509"/>
            <a:ext cx="1415979" cy="1415979"/>
            <a:chOff x="0" y="0"/>
            <a:chExt cx="812800" cy="812800"/>
          </a:xfrm>
        </p:grpSpPr>
        <p:sp>
          <p:nvSpPr>
            <p:cNvPr id="228" name="Google Shape;228;p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66396" y="87561"/>
                  </a:lnTo>
                  <a:lnTo>
                    <a:pt x="553838" y="27679"/>
                  </a:lnTo>
                  <a:lnTo>
                    <a:pt x="578287" y="131093"/>
                  </a:lnTo>
                  <a:lnTo>
                    <a:pt x="681363" y="106978"/>
                  </a:lnTo>
                  <a:lnTo>
                    <a:pt x="666963" y="212279"/>
                  </a:lnTo>
                  <a:lnTo>
                    <a:pt x="771752" y="227186"/>
                  </a:lnTo>
                  <a:lnTo>
                    <a:pt x="720448" y="320152"/>
                  </a:lnTo>
                  <a:lnTo>
                    <a:pt x="812800" y="372069"/>
                  </a:lnTo>
                  <a:lnTo>
                    <a:pt x="731520" y="440145"/>
                  </a:lnTo>
                  <a:lnTo>
                    <a:pt x="798961" y="522061"/>
                  </a:lnTo>
                  <a:lnTo>
                    <a:pt x="698682" y="556053"/>
                  </a:lnTo>
                  <a:lnTo>
                    <a:pt x="732104" y="656904"/>
                  </a:lnTo>
                  <a:lnTo>
                    <a:pt x="626370" y="652219"/>
                  </a:lnTo>
                  <a:lnTo>
                    <a:pt x="621259" y="758384"/>
                  </a:lnTo>
                  <a:lnTo>
                    <a:pt x="524350" y="715658"/>
                  </a:lnTo>
                  <a:lnTo>
                    <a:pt x="481396" y="812800"/>
                  </a:lnTo>
                  <a:lnTo>
                    <a:pt x="406400" y="737801"/>
                  </a:lnTo>
                  <a:lnTo>
                    <a:pt x="331404" y="812800"/>
                  </a:lnTo>
                  <a:lnTo>
                    <a:pt x="288450" y="715658"/>
                  </a:lnTo>
                  <a:lnTo>
                    <a:pt x="191541" y="758384"/>
                  </a:lnTo>
                  <a:lnTo>
                    <a:pt x="186430" y="652219"/>
                  </a:lnTo>
                  <a:lnTo>
                    <a:pt x="80696" y="656904"/>
                  </a:lnTo>
                  <a:lnTo>
                    <a:pt x="114118" y="556053"/>
                  </a:lnTo>
                  <a:lnTo>
                    <a:pt x="13839" y="522061"/>
                  </a:lnTo>
                  <a:lnTo>
                    <a:pt x="81280" y="440145"/>
                  </a:lnTo>
                  <a:lnTo>
                    <a:pt x="0" y="372069"/>
                  </a:lnTo>
                  <a:lnTo>
                    <a:pt x="92352" y="320152"/>
                  </a:lnTo>
                  <a:lnTo>
                    <a:pt x="41047" y="227186"/>
                  </a:lnTo>
                  <a:lnTo>
                    <a:pt x="145837" y="212279"/>
                  </a:lnTo>
                  <a:lnTo>
                    <a:pt x="131437" y="106978"/>
                  </a:lnTo>
                  <a:lnTo>
                    <a:pt x="234513" y="131093"/>
                  </a:lnTo>
                  <a:lnTo>
                    <a:pt x="258962" y="27679"/>
                  </a:lnTo>
                  <a:lnTo>
                    <a:pt x="346404" y="875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29" name="Google Shape;229;p14"/>
            <p:cNvSpPr txBox="1"/>
            <p:nvPr/>
          </p:nvSpPr>
          <p:spPr>
            <a:xfrm>
              <a:off x="139700" y="92075"/>
              <a:ext cx="533400" cy="58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0" name="Google Shape;230;p14"/>
          <p:cNvSpPr txBox="1">
            <a:spLocks noGrp="1"/>
          </p:cNvSpPr>
          <p:nvPr>
            <p:ph type="subTitle" idx="1"/>
          </p:nvPr>
        </p:nvSpPr>
        <p:spPr>
          <a:xfrm>
            <a:off x="5707425" y="5446725"/>
            <a:ext cx="10976700" cy="288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4800"/>
              <a:buNone/>
              <a:defRPr sz="48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4800"/>
              <a:buNone/>
              <a:defRPr sz="4800"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4800"/>
              <a:buNone/>
              <a:defRPr sz="480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4800"/>
              <a:buNone/>
              <a:defRPr sz="480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4800"/>
              <a:buNone/>
              <a:defRPr sz="480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4800"/>
              <a:buNone/>
              <a:defRPr sz="480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4800"/>
              <a:buNone/>
              <a:defRPr sz="480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4800"/>
              <a:buNone/>
              <a:defRPr sz="480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13">
  <p:cSld name="CUSTOM_12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"/>
          <p:cNvSpPr>
            <a:spLocks noGrp="1"/>
          </p:cNvSpPr>
          <p:nvPr>
            <p:ph type="pic" idx="2"/>
          </p:nvPr>
        </p:nvSpPr>
        <p:spPr>
          <a:xfrm>
            <a:off x="0" y="2094250"/>
            <a:ext cx="6400800" cy="4158900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15"/>
          <p:cNvSpPr>
            <a:spLocks noGrp="1"/>
          </p:cNvSpPr>
          <p:nvPr>
            <p:ph type="pic" idx="3"/>
          </p:nvPr>
        </p:nvSpPr>
        <p:spPr>
          <a:xfrm>
            <a:off x="3743500" y="6913800"/>
            <a:ext cx="4416900" cy="26478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15"/>
          <p:cNvSpPr>
            <a:spLocks noGrp="1"/>
          </p:cNvSpPr>
          <p:nvPr>
            <p:ph type="pic" idx="4"/>
          </p:nvPr>
        </p:nvSpPr>
        <p:spPr>
          <a:xfrm>
            <a:off x="10404775" y="7024250"/>
            <a:ext cx="5901900" cy="3262800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15"/>
          <p:cNvSpPr>
            <a:spLocks noGrp="1"/>
          </p:cNvSpPr>
          <p:nvPr>
            <p:ph type="pic" idx="5"/>
          </p:nvPr>
        </p:nvSpPr>
        <p:spPr>
          <a:xfrm>
            <a:off x="13355775" y="2108075"/>
            <a:ext cx="4932300" cy="3035400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15"/>
          <p:cNvSpPr>
            <a:spLocks noGrp="1"/>
          </p:cNvSpPr>
          <p:nvPr>
            <p:ph type="pic" idx="6"/>
          </p:nvPr>
        </p:nvSpPr>
        <p:spPr>
          <a:xfrm>
            <a:off x="7855525" y="1066800"/>
            <a:ext cx="3713100" cy="20670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37" name="Google Shape;237;p15"/>
          <p:cNvGrpSpPr/>
          <p:nvPr/>
        </p:nvGrpSpPr>
        <p:grpSpPr>
          <a:xfrm>
            <a:off x="2331474" y="7268112"/>
            <a:ext cx="1939341" cy="1939341"/>
            <a:chOff x="0" y="0"/>
            <a:chExt cx="812800" cy="812800"/>
          </a:xfrm>
        </p:grpSpPr>
        <p:sp>
          <p:nvSpPr>
            <p:cNvPr id="238" name="Google Shape;238;p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66396" y="87561"/>
                  </a:lnTo>
                  <a:lnTo>
                    <a:pt x="553838" y="27679"/>
                  </a:lnTo>
                  <a:lnTo>
                    <a:pt x="578287" y="131093"/>
                  </a:lnTo>
                  <a:lnTo>
                    <a:pt x="681363" y="106978"/>
                  </a:lnTo>
                  <a:lnTo>
                    <a:pt x="666963" y="212279"/>
                  </a:lnTo>
                  <a:lnTo>
                    <a:pt x="771752" y="227186"/>
                  </a:lnTo>
                  <a:lnTo>
                    <a:pt x="720448" y="320152"/>
                  </a:lnTo>
                  <a:lnTo>
                    <a:pt x="812800" y="372069"/>
                  </a:lnTo>
                  <a:lnTo>
                    <a:pt x="731520" y="440145"/>
                  </a:lnTo>
                  <a:lnTo>
                    <a:pt x="798961" y="522061"/>
                  </a:lnTo>
                  <a:lnTo>
                    <a:pt x="698682" y="556053"/>
                  </a:lnTo>
                  <a:lnTo>
                    <a:pt x="732104" y="656904"/>
                  </a:lnTo>
                  <a:lnTo>
                    <a:pt x="626370" y="652219"/>
                  </a:lnTo>
                  <a:lnTo>
                    <a:pt x="621259" y="758384"/>
                  </a:lnTo>
                  <a:lnTo>
                    <a:pt x="524350" y="715658"/>
                  </a:lnTo>
                  <a:lnTo>
                    <a:pt x="481396" y="812800"/>
                  </a:lnTo>
                  <a:lnTo>
                    <a:pt x="406400" y="737801"/>
                  </a:lnTo>
                  <a:lnTo>
                    <a:pt x="331404" y="812800"/>
                  </a:lnTo>
                  <a:lnTo>
                    <a:pt x="288450" y="715658"/>
                  </a:lnTo>
                  <a:lnTo>
                    <a:pt x="191541" y="758384"/>
                  </a:lnTo>
                  <a:lnTo>
                    <a:pt x="186430" y="652219"/>
                  </a:lnTo>
                  <a:lnTo>
                    <a:pt x="80696" y="656904"/>
                  </a:lnTo>
                  <a:lnTo>
                    <a:pt x="114118" y="556053"/>
                  </a:lnTo>
                  <a:lnTo>
                    <a:pt x="13839" y="522061"/>
                  </a:lnTo>
                  <a:lnTo>
                    <a:pt x="81280" y="440145"/>
                  </a:lnTo>
                  <a:lnTo>
                    <a:pt x="0" y="372069"/>
                  </a:lnTo>
                  <a:lnTo>
                    <a:pt x="92352" y="320152"/>
                  </a:lnTo>
                  <a:lnTo>
                    <a:pt x="41047" y="227186"/>
                  </a:lnTo>
                  <a:lnTo>
                    <a:pt x="145837" y="212279"/>
                  </a:lnTo>
                  <a:lnTo>
                    <a:pt x="131437" y="106978"/>
                  </a:lnTo>
                  <a:lnTo>
                    <a:pt x="234513" y="131093"/>
                  </a:lnTo>
                  <a:lnTo>
                    <a:pt x="258962" y="27679"/>
                  </a:lnTo>
                  <a:lnTo>
                    <a:pt x="346404" y="875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39" name="Google Shape;239;p15"/>
            <p:cNvSpPr txBox="1"/>
            <p:nvPr/>
          </p:nvSpPr>
          <p:spPr>
            <a:xfrm>
              <a:off x="139700" y="92075"/>
              <a:ext cx="533400" cy="58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p15"/>
          <p:cNvSpPr txBox="1">
            <a:spLocks noGrp="1"/>
          </p:cNvSpPr>
          <p:nvPr>
            <p:ph type="title"/>
          </p:nvPr>
        </p:nvSpPr>
        <p:spPr>
          <a:xfrm>
            <a:off x="5625600" y="4000500"/>
            <a:ext cx="70368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15"/>
          <p:cNvSpPr txBox="1">
            <a:spLocks noGrp="1"/>
          </p:cNvSpPr>
          <p:nvPr>
            <p:ph type="body" idx="1"/>
          </p:nvPr>
        </p:nvSpPr>
        <p:spPr>
          <a:xfrm>
            <a:off x="8160400" y="5457138"/>
            <a:ext cx="74790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 rtl="0">
              <a:spcBef>
                <a:spcPts val="64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61950" rtl="0">
              <a:spcBef>
                <a:spcPts val="560"/>
              </a:spcBef>
              <a:spcAft>
                <a:spcPts val="0"/>
              </a:spcAft>
              <a:buSzPts val="2100"/>
              <a:buChar char="–"/>
              <a:defRPr/>
            </a:lvl2pPr>
            <a:lvl3pPr marL="1371600" lvl="2" indent="-361950" rtl="0">
              <a:spcBef>
                <a:spcPts val="480"/>
              </a:spcBef>
              <a:spcAft>
                <a:spcPts val="0"/>
              </a:spcAft>
              <a:buSzPts val="2100"/>
              <a:buChar char="•"/>
              <a:defRPr/>
            </a:lvl3pPr>
            <a:lvl4pPr marL="1828800" lvl="3" indent="-361950" rtl="0">
              <a:spcBef>
                <a:spcPts val="400"/>
              </a:spcBef>
              <a:spcAft>
                <a:spcPts val="0"/>
              </a:spcAft>
              <a:buSzPts val="2100"/>
              <a:buChar char="–"/>
              <a:defRPr/>
            </a:lvl4pPr>
            <a:lvl5pPr marL="2286000" lvl="4" indent="-361950" rtl="0">
              <a:spcBef>
                <a:spcPts val="400"/>
              </a:spcBef>
              <a:spcAft>
                <a:spcPts val="0"/>
              </a:spcAft>
              <a:buSzPts val="2100"/>
              <a:buChar char="»"/>
              <a:defRPr/>
            </a:lvl5pPr>
            <a:lvl6pPr marL="2743200" lvl="5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6pPr>
            <a:lvl7pPr marL="3200400" lvl="6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7pPr>
            <a:lvl8pPr marL="3657600" lvl="7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8pPr>
            <a:lvl9pPr marL="4114800" lvl="8" indent="-361950" rtl="0">
              <a:spcBef>
                <a:spcPts val="400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14">
  <p:cSld name="CUSTOM_13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6"/>
          <p:cNvSpPr>
            <a:spLocks noGrp="1"/>
          </p:cNvSpPr>
          <p:nvPr>
            <p:ph type="pic" idx="2"/>
          </p:nvPr>
        </p:nvSpPr>
        <p:spPr>
          <a:xfrm>
            <a:off x="1028700" y="1066800"/>
            <a:ext cx="7616400" cy="92202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44" name="Google Shape;244;p16"/>
          <p:cNvCxnSpPr/>
          <p:nvPr/>
        </p:nvCxnSpPr>
        <p:spPr>
          <a:xfrm>
            <a:off x="9923318" y="5448625"/>
            <a:ext cx="6698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5" name="Google Shape;245;p16"/>
          <p:cNvCxnSpPr/>
          <p:nvPr/>
        </p:nvCxnSpPr>
        <p:spPr>
          <a:xfrm>
            <a:off x="9923318" y="6543134"/>
            <a:ext cx="6698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6" name="Google Shape;246;p16"/>
          <p:cNvCxnSpPr/>
          <p:nvPr/>
        </p:nvCxnSpPr>
        <p:spPr>
          <a:xfrm>
            <a:off x="9923318" y="7640890"/>
            <a:ext cx="6698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7" name="Google Shape;247;p16"/>
          <p:cNvCxnSpPr/>
          <p:nvPr/>
        </p:nvCxnSpPr>
        <p:spPr>
          <a:xfrm>
            <a:off x="9923318" y="8738646"/>
            <a:ext cx="6698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8" name="Google Shape;248;p16"/>
          <p:cNvSpPr txBox="1">
            <a:spLocks noGrp="1"/>
          </p:cNvSpPr>
          <p:nvPr>
            <p:ph type="title"/>
          </p:nvPr>
        </p:nvSpPr>
        <p:spPr>
          <a:xfrm>
            <a:off x="9923325" y="2700050"/>
            <a:ext cx="70368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6"/>
          <p:cNvSpPr txBox="1">
            <a:spLocks noGrp="1"/>
          </p:cNvSpPr>
          <p:nvPr>
            <p:ph type="subTitle" idx="1"/>
          </p:nvPr>
        </p:nvSpPr>
        <p:spPr>
          <a:xfrm>
            <a:off x="9923325" y="4586350"/>
            <a:ext cx="66987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9pPr>
          </a:lstStyle>
          <a:p>
            <a:endParaRPr/>
          </a:p>
        </p:txBody>
      </p:sp>
      <p:sp>
        <p:nvSpPr>
          <p:cNvPr id="250" name="Google Shape;250;p16"/>
          <p:cNvSpPr txBox="1">
            <a:spLocks noGrp="1"/>
          </p:cNvSpPr>
          <p:nvPr>
            <p:ph type="subTitle" idx="3"/>
          </p:nvPr>
        </p:nvSpPr>
        <p:spPr>
          <a:xfrm>
            <a:off x="9923325" y="5701125"/>
            <a:ext cx="66987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9pPr>
          </a:lstStyle>
          <a:p>
            <a:endParaRPr/>
          </a:p>
        </p:txBody>
      </p:sp>
      <p:sp>
        <p:nvSpPr>
          <p:cNvPr id="251" name="Google Shape;251;p16"/>
          <p:cNvSpPr txBox="1">
            <a:spLocks noGrp="1"/>
          </p:cNvSpPr>
          <p:nvPr>
            <p:ph type="subTitle" idx="4"/>
          </p:nvPr>
        </p:nvSpPr>
        <p:spPr>
          <a:xfrm>
            <a:off x="9923325" y="6797263"/>
            <a:ext cx="66987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9pPr>
          </a:lstStyle>
          <a:p>
            <a:endParaRPr/>
          </a:p>
        </p:txBody>
      </p:sp>
      <p:sp>
        <p:nvSpPr>
          <p:cNvPr id="252" name="Google Shape;252;p16"/>
          <p:cNvSpPr txBox="1">
            <a:spLocks noGrp="1"/>
          </p:cNvSpPr>
          <p:nvPr>
            <p:ph type="subTitle" idx="5"/>
          </p:nvPr>
        </p:nvSpPr>
        <p:spPr>
          <a:xfrm>
            <a:off x="9923325" y="7895025"/>
            <a:ext cx="6698700" cy="58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Clr>
                <a:srgbClr val="88D2FA"/>
              </a:buClr>
              <a:buSzPts val="2700"/>
              <a:buNone/>
              <a:defRPr sz="2700" b="1">
                <a:solidFill>
                  <a:srgbClr val="88D2F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355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28700" y="1819725"/>
            <a:ext cx="12675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Josefin Sans"/>
              <a:buNone/>
              <a:defRPr sz="7200" b="1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ans"/>
              <a:buNone/>
              <a:defRPr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ans"/>
              <a:buNone/>
              <a:defRPr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ans"/>
              <a:buNone/>
              <a:defRPr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ans"/>
              <a:buNone/>
              <a:defRPr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ans"/>
              <a:buNone/>
              <a:defRPr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ans"/>
              <a:buNone/>
              <a:defRPr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ans"/>
              <a:buNone/>
              <a:defRPr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ans"/>
              <a:buNone/>
              <a:defRPr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28700" y="314527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6195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Josefin Sans"/>
              <a:buChar char="•"/>
              <a:defRPr sz="2100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6195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Josefin Sans"/>
              <a:buChar char="–"/>
              <a:defRPr sz="2100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6195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Josefin Sans"/>
              <a:buChar char="•"/>
              <a:defRPr sz="2100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619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Josefin Sans"/>
              <a:buChar char="–"/>
              <a:defRPr sz="2100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619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Josefin Sans"/>
              <a:buChar char="»"/>
              <a:defRPr sz="2100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619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Josefin Sans"/>
              <a:buChar char="•"/>
              <a:defRPr sz="2100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619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Josefin Sans"/>
              <a:buChar char="•"/>
              <a:defRPr sz="2100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619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Josefin Sans"/>
              <a:buChar char="•"/>
              <a:defRPr sz="2100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619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Josefin Sans"/>
              <a:buChar char="•"/>
              <a:defRPr sz="2100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1" name="Google Shape;11;p1"/>
          <p:cNvGrpSpPr/>
          <p:nvPr/>
        </p:nvGrpSpPr>
        <p:grpSpPr>
          <a:xfrm>
            <a:off x="1028700" y="457676"/>
            <a:ext cx="16230651" cy="590074"/>
            <a:chOff x="0" y="-47625"/>
            <a:chExt cx="21640868" cy="786765"/>
          </a:xfrm>
        </p:grpSpPr>
        <p:cxnSp>
          <p:nvCxnSpPr>
            <p:cNvPr id="12" name="Google Shape;12;p1"/>
            <p:cNvCxnSpPr/>
            <p:nvPr/>
          </p:nvCxnSpPr>
          <p:spPr>
            <a:xfrm>
              <a:off x="0" y="739140"/>
              <a:ext cx="21640800" cy="0"/>
            </a:xfrm>
            <a:prstGeom prst="straightConnector1">
              <a:avLst/>
            </a:prstGeom>
            <a:noFill/>
            <a:ln w="508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1"/>
            <p:cNvSpPr txBox="1"/>
            <p:nvPr/>
          </p:nvSpPr>
          <p:spPr>
            <a:xfrm>
              <a:off x="0" y="-47625"/>
              <a:ext cx="4972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CANVA CORPORATION</a:t>
              </a:r>
              <a:endParaRPr/>
            </a:p>
          </p:txBody>
        </p:sp>
        <p:sp>
          <p:nvSpPr>
            <p:cNvPr id="14" name="Google Shape;14;p1"/>
            <p:cNvSpPr txBox="1"/>
            <p:nvPr/>
          </p:nvSpPr>
          <p:spPr>
            <a:xfrm>
              <a:off x="16668368" y="-47625"/>
              <a:ext cx="4972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04.24.24</a:t>
              </a:r>
              <a:endParaRPr/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xperience.arcgis.com/experience/e6bd165d8e1446c8a6209543cbf81530/page/Home---Explor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guamhydrologicsurvey.uog.edu/" TargetMode="External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hyperlink" Target="https://weri.uog.edu/" TargetMode="Externa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openxmlformats.org/officeDocument/2006/relationships/image" Target="../media/image28.jpeg"/><Relationship Id="rId4" Type="http://schemas.microsoft.com/office/2007/relationships/hdphoto" Target="../media/hdphoto1.wdp"/><Relationship Id="rId9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63638C6-F51D-074D-6E90-0D867EAF5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52" t="15763" r="13387" b="44634"/>
          <a:stretch>
            <a:fillRect/>
          </a:stretch>
        </p:blipFill>
        <p:spPr bwMode="auto">
          <a:xfrm>
            <a:off x="-17" y="-1738"/>
            <a:ext cx="18288000" cy="1028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2" name="Google Shape;262;p17"/>
          <p:cNvSpPr txBox="1"/>
          <p:nvPr/>
        </p:nvSpPr>
        <p:spPr>
          <a:xfrm>
            <a:off x="1028700" y="3615953"/>
            <a:ext cx="12639600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FFFDFC"/>
                </a:solidFill>
                <a:latin typeface="Josefin Sans"/>
                <a:sym typeface="Josefin Sans"/>
              </a:rPr>
              <a:t>Development of Temporal Land Cover Maps for Guam</a:t>
            </a:r>
            <a:endParaRPr sz="900" dirty="0"/>
          </a:p>
        </p:txBody>
      </p:sp>
      <p:sp>
        <p:nvSpPr>
          <p:cNvPr id="263" name="Google Shape;263;p17"/>
          <p:cNvSpPr txBox="1"/>
          <p:nvPr/>
        </p:nvSpPr>
        <p:spPr>
          <a:xfrm>
            <a:off x="10738500" y="8376046"/>
            <a:ext cx="65208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FFFDFC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25 September 2026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FDFC"/>
                </a:solidFill>
                <a:latin typeface="Josefin Sans Light" pitchFamily="2" charset="0"/>
                <a:sym typeface="Josefin Sans"/>
              </a:rPr>
              <a:t>UOG Annex A Warehouse Building, Room 6</a:t>
            </a:r>
            <a:endParaRPr lang="en-US" sz="100" dirty="0">
              <a:latin typeface="Josefin Sans Light" pitchFamily="2" charset="0"/>
            </a:endParaRPr>
          </a:p>
        </p:txBody>
      </p:sp>
      <p:grpSp>
        <p:nvGrpSpPr>
          <p:cNvPr id="264" name="Google Shape;264;p17"/>
          <p:cNvGrpSpPr/>
          <p:nvPr/>
        </p:nvGrpSpPr>
        <p:grpSpPr>
          <a:xfrm>
            <a:off x="1028700" y="457676"/>
            <a:ext cx="16230600" cy="590074"/>
            <a:chOff x="0" y="-47625"/>
            <a:chExt cx="21640800" cy="786765"/>
          </a:xfrm>
        </p:grpSpPr>
        <p:cxnSp>
          <p:nvCxnSpPr>
            <p:cNvPr id="265" name="Google Shape;265;p17"/>
            <p:cNvCxnSpPr/>
            <p:nvPr/>
          </p:nvCxnSpPr>
          <p:spPr>
            <a:xfrm>
              <a:off x="0" y="739140"/>
              <a:ext cx="21640800" cy="0"/>
            </a:xfrm>
            <a:prstGeom prst="straightConnector1">
              <a:avLst/>
            </a:prstGeom>
            <a:noFill/>
            <a:ln w="508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6" name="Google Shape;266;p17"/>
            <p:cNvSpPr txBox="1"/>
            <p:nvPr/>
          </p:nvSpPr>
          <p:spPr>
            <a:xfrm>
              <a:off x="0" y="-47625"/>
              <a:ext cx="4972432" cy="51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rgbClr val="FFFFFF"/>
                  </a:solidFill>
                  <a:latin typeface="Josefin Sans"/>
                  <a:sym typeface="Josefin Sans"/>
                </a:rPr>
                <a:t>WERI GLE GHS Workshop 2026</a:t>
              </a:r>
              <a:endParaRPr dirty="0"/>
            </a:p>
          </p:txBody>
        </p:sp>
      </p:grpSp>
      <p:cxnSp>
        <p:nvCxnSpPr>
          <p:cNvPr id="268" name="Google Shape;268;p17"/>
          <p:cNvCxnSpPr/>
          <p:nvPr/>
        </p:nvCxnSpPr>
        <p:spPr>
          <a:xfrm>
            <a:off x="1028700" y="9277350"/>
            <a:ext cx="162306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9" name="Google Shape;269;p17"/>
          <p:cNvSpPr txBox="1"/>
          <p:nvPr/>
        </p:nvSpPr>
        <p:spPr>
          <a:xfrm>
            <a:off x="1028700" y="6980039"/>
            <a:ext cx="10239068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Nicole Sulla Mathews, RA III</a:t>
            </a:r>
          </a:p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Josefin Sans"/>
                <a:sym typeface="Josefin Sans"/>
              </a:rPr>
              <a:t>Dr. Yuming Wen, Professor of GIS</a:t>
            </a:r>
          </a:p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Josefin Sans"/>
                <a:sym typeface="Josefin Sans"/>
              </a:rPr>
              <a:t>Water and Environmental Research Institute of the Western Pacific </a:t>
            </a:r>
          </a:p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Josefin Sans"/>
                <a:sym typeface="Josefin Sans"/>
              </a:rPr>
              <a:t>University of Guam</a:t>
            </a:r>
          </a:p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Josefin Sans"/>
                <a:sym typeface="Josefin Sans"/>
              </a:rPr>
              <a:t>Mangilao, GU 96923</a:t>
            </a:r>
            <a:endParaRPr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AFB4EF-F742-EA3A-9FE5-2A6D6227D2CC}"/>
              </a:ext>
            </a:extLst>
          </p:cNvPr>
          <p:cNvSpPr txBox="1"/>
          <p:nvPr/>
        </p:nvSpPr>
        <p:spPr>
          <a:xfrm>
            <a:off x="10578064" y="9474398"/>
            <a:ext cx="6841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solidFill>
                  <a:schemeClr val="tx2"/>
                </a:solidFill>
                <a:latin typeface="Josefin Sans Light" pitchFamily="2" charset="0"/>
              </a:rPr>
              <a:t>USGS LANDSAT 8 (2020). USGS Earth Explorer https://earthexplorer.usgs.gov/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0CF88B-1453-B1B6-7B8F-71A2E0BE9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6674" y="6449677"/>
            <a:ext cx="3723778" cy="3723778"/>
          </a:xfrm>
          <a:prstGeom prst="rect">
            <a:avLst/>
          </a:prstGeom>
        </p:spPr>
      </p:pic>
      <p:cxnSp>
        <p:nvCxnSpPr>
          <p:cNvPr id="309" name="Google Shape;309;p19"/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3" name="Google Shape;313;p19"/>
          <p:cNvSpPr txBox="1"/>
          <p:nvPr/>
        </p:nvSpPr>
        <p:spPr>
          <a:xfrm>
            <a:off x="1028700" y="1777802"/>
            <a:ext cx="9665723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Land Cover Mapping on Guam</a:t>
            </a:r>
            <a:endParaRPr sz="1000" dirty="0"/>
          </a:p>
        </p:txBody>
      </p:sp>
      <p:sp>
        <p:nvSpPr>
          <p:cNvPr id="317" name="Google Shape;317;p19"/>
          <p:cNvSpPr txBox="1"/>
          <p:nvPr/>
        </p:nvSpPr>
        <p:spPr>
          <a:xfrm>
            <a:off x="1028700" y="3005857"/>
            <a:ext cx="6141357" cy="6601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/>
                </a:solidFill>
                <a:latin typeface="Josefin Sans"/>
                <a:sym typeface="Josefin Sans"/>
              </a:rPr>
              <a:t>Consistent, accurate land cover mapping is essential for assessing the potential impacts of rapid land transformation on the NGLA </a:t>
            </a:r>
          </a:p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endParaRPr lang="en-US" sz="2200" dirty="0">
              <a:solidFill>
                <a:schemeClr val="tx2"/>
              </a:solidFill>
              <a:latin typeface="Josefin Sans"/>
              <a:sym typeface="Josefin Sans"/>
            </a:endParaRPr>
          </a:p>
          <a:p>
            <a:pPr marL="342900" indent="-342900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/>
                </a:solidFill>
                <a:latin typeface="Josefin Sans"/>
                <a:sym typeface="Josefin Sans"/>
              </a:rPr>
              <a:t>Rapid transformation and urbanization introduce impervious surfaces that alter natural hydrology and potentially affects the pattern and rate of water recharge to NGLA and introduce contaminants</a:t>
            </a:r>
          </a:p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endParaRPr lang="en-US" sz="2200" dirty="0">
              <a:solidFill>
                <a:schemeClr val="tx2"/>
              </a:solidFill>
              <a:latin typeface="Josefin Sans"/>
              <a:sym typeface="Josefin Sans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Josefin Sans"/>
                <a:sym typeface="Josefin Sans"/>
              </a:rPr>
              <a:t>Project objective: </a:t>
            </a:r>
            <a:r>
              <a:rPr lang="en-US" sz="2200" dirty="0">
                <a:solidFill>
                  <a:schemeClr val="accent3">
                    <a:lumMod val="60000"/>
                    <a:lumOff val="40000"/>
                  </a:schemeClr>
                </a:solidFill>
                <a:latin typeface="Josefin Sans"/>
                <a:sym typeface="Josefin Sans"/>
              </a:rPr>
              <a:t>development of a seasonally calibrated geospatial workflow that reconstructs 20+ years of land cover and land cover change to support groundwater sustainability </a:t>
            </a:r>
            <a:endParaRPr lang="en-US" sz="2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Google Shape;266;p17">
            <a:extLst>
              <a:ext uri="{FF2B5EF4-FFF2-40B4-BE49-F238E27FC236}">
                <a16:creationId xmlns:a16="http://schemas.microsoft.com/office/drawing/2014/main" id="{33B79504-E4C3-F9F1-D827-2771A85A75A0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10" name="Google Shape;374;p22">
            <a:extLst>
              <a:ext uri="{FF2B5EF4-FFF2-40B4-BE49-F238E27FC236}">
                <a16:creationId xmlns:a16="http://schemas.microsoft.com/office/drawing/2014/main" id="{C206153A-0607-5F89-D55B-27B14755DD40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2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C3A714-CDEC-1804-7360-CE25C3179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2973" y="2678234"/>
            <a:ext cx="3627479" cy="3627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2FC840-0A4E-354F-191E-765B16EF8F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0199" y="2678234"/>
            <a:ext cx="3627479" cy="36274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8E5B8F-C04A-24F8-2AAC-63DA9337E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8685" y="2664199"/>
            <a:ext cx="3641514" cy="36415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8F89DA-D1C2-A9E7-6104-676144384308}"/>
              </a:ext>
            </a:extLst>
          </p:cNvPr>
          <p:cNvSpPr txBox="1"/>
          <p:nvPr/>
        </p:nvSpPr>
        <p:spPr>
          <a:xfrm>
            <a:off x="10562897" y="2221000"/>
            <a:ext cx="7447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Image 1-3. Sentinel-2 Images of Camp Blaz, RGB:432, Copernicus (2026)</a:t>
            </a:r>
            <a:endParaRPr lang="en-US" sz="1800" i="1" dirty="0">
              <a:solidFill>
                <a:schemeClr val="tx2"/>
              </a:solidFill>
              <a:latin typeface="Josefin Sans Light" pitchFamily="2" charset="0"/>
              <a:ea typeface="Inter Light" panose="020B060402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5E80BD-0751-B32A-E017-A52E797184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448" y="6450879"/>
            <a:ext cx="3711788" cy="37117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D74F7D-7F67-2C22-665B-F0E59EAECA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8685" y="6449677"/>
            <a:ext cx="3712990" cy="37129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D72D609-A268-E3B9-F926-1EA875852197}"/>
              </a:ext>
            </a:extLst>
          </p:cNvPr>
          <p:cNvSpPr txBox="1"/>
          <p:nvPr/>
        </p:nvSpPr>
        <p:spPr>
          <a:xfrm>
            <a:off x="141130" y="9822712"/>
            <a:ext cx="7447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Image 4-6. Sentinel-2 Images of Marbo Solar Farm, RGB:432, Copernicus (2026)</a:t>
            </a:r>
            <a:endParaRPr lang="en-US" sz="1600" i="1" dirty="0">
              <a:solidFill>
                <a:schemeClr val="tx2"/>
              </a:solidFill>
              <a:latin typeface="Josefin Sans Light" pitchFamily="2" charset="0"/>
              <a:ea typeface="Inter Light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>
          <a:extLst>
            <a:ext uri="{FF2B5EF4-FFF2-40B4-BE49-F238E27FC236}">
              <a16:creationId xmlns:a16="http://schemas.microsoft.com/office/drawing/2014/main" id="{D21CE27D-C499-E620-913E-A0FF03129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4" name="Google Shape;424;p23">
            <a:extLst>
              <a:ext uri="{FF2B5EF4-FFF2-40B4-BE49-F238E27FC236}">
                <a16:creationId xmlns:a16="http://schemas.microsoft.com/office/drawing/2014/main" id="{E7024BCB-7852-A46C-0EDE-AD21B5C73799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28" name="Google Shape;428;p23">
            <a:extLst>
              <a:ext uri="{FF2B5EF4-FFF2-40B4-BE49-F238E27FC236}">
                <a16:creationId xmlns:a16="http://schemas.microsoft.com/office/drawing/2014/main" id="{C840160F-0B08-A5C7-DD6C-716F30775210}"/>
              </a:ext>
            </a:extLst>
          </p:cNvPr>
          <p:cNvGrpSpPr/>
          <p:nvPr/>
        </p:nvGrpSpPr>
        <p:grpSpPr>
          <a:xfrm>
            <a:off x="1816950" y="5326963"/>
            <a:ext cx="3663525" cy="360172"/>
            <a:chOff x="0" y="-47625"/>
            <a:chExt cx="1007534" cy="256720"/>
          </a:xfrm>
        </p:grpSpPr>
        <p:sp>
          <p:nvSpPr>
            <p:cNvPr id="429" name="Google Shape;429;p23">
              <a:extLst>
                <a:ext uri="{FF2B5EF4-FFF2-40B4-BE49-F238E27FC236}">
                  <a16:creationId xmlns:a16="http://schemas.microsoft.com/office/drawing/2014/main" id="{F2E24669-B3D2-ACDE-46F7-B2122B8DE773}"/>
                </a:ext>
              </a:extLst>
            </p:cNvPr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solidFill>
              <a:srgbClr val="FFFDFC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" name="Google Shape;430;p23">
              <a:extLst>
                <a:ext uri="{FF2B5EF4-FFF2-40B4-BE49-F238E27FC236}">
                  <a16:creationId xmlns:a16="http://schemas.microsoft.com/office/drawing/2014/main" id="{AFAB3014-FA4F-0352-3694-F8DFC5DFEC2B}"/>
                </a:ext>
              </a:extLst>
            </p:cNvPr>
            <p:cNvSpPr txBox="1"/>
            <p:nvPr/>
          </p:nvSpPr>
          <p:spPr>
            <a:xfrm>
              <a:off x="0" y="-47625"/>
              <a:ext cx="1007534" cy="256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1" name="Google Shape;431;p23">
            <a:extLst>
              <a:ext uri="{FF2B5EF4-FFF2-40B4-BE49-F238E27FC236}">
                <a16:creationId xmlns:a16="http://schemas.microsoft.com/office/drawing/2014/main" id="{B6717CA0-DC27-78AB-C784-A05B1D83B333}"/>
              </a:ext>
            </a:extLst>
          </p:cNvPr>
          <p:cNvGrpSpPr/>
          <p:nvPr/>
        </p:nvGrpSpPr>
        <p:grpSpPr>
          <a:xfrm>
            <a:off x="12232972" y="5326963"/>
            <a:ext cx="3663525" cy="360169"/>
            <a:chOff x="0" y="-47625"/>
            <a:chExt cx="1007534" cy="256720"/>
          </a:xfrm>
        </p:grpSpPr>
        <p:sp>
          <p:nvSpPr>
            <p:cNvPr id="432" name="Google Shape;432;p23">
              <a:extLst>
                <a:ext uri="{FF2B5EF4-FFF2-40B4-BE49-F238E27FC236}">
                  <a16:creationId xmlns:a16="http://schemas.microsoft.com/office/drawing/2014/main" id="{7BD767B5-3B1B-58E3-238D-75EDB439489C}"/>
                </a:ext>
              </a:extLst>
            </p:cNvPr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solidFill>
              <a:srgbClr val="226F9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3" name="Google Shape;433;p23">
              <a:extLst>
                <a:ext uri="{FF2B5EF4-FFF2-40B4-BE49-F238E27FC236}">
                  <a16:creationId xmlns:a16="http://schemas.microsoft.com/office/drawing/2014/main" id="{F8341F08-1FDA-3027-FFEA-9157AB2C0046}"/>
                </a:ext>
              </a:extLst>
            </p:cNvPr>
            <p:cNvSpPr txBox="1"/>
            <p:nvPr/>
          </p:nvSpPr>
          <p:spPr>
            <a:xfrm>
              <a:off x="0" y="-47625"/>
              <a:ext cx="1007534" cy="256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4" name="Google Shape;434;p23">
            <a:extLst>
              <a:ext uri="{FF2B5EF4-FFF2-40B4-BE49-F238E27FC236}">
                <a16:creationId xmlns:a16="http://schemas.microsoft.com/office/drawing/2014/main" id="{CB037747-BA7C-2A20-0A5C-0DAA53E39D29}"/>
              </a:ext>
            </a:extLst>
          </p:cNvPr>
          <p:cNvGrpSpPr/>
          <p:nvPr/>
        </p:nvGrpSpPr>
        <p:grpSpPr>
          <a:xfrm>
            <a:off x="7023926" y="5244929"/>
            <a:ext cx="3663525" cy="442204"/>
            <a:chOff x="0" y="-47625"/>
            <a:chExt cx="1007534" cy="256720"/>
          </a:xfrm>
        </p:grpSpPr>
        <p:sp>
          <p:nvSpPr>
            <p:cNvPr id="435" name="Google Shape;435;p23">
              <a:extLst>
                <a:ext uri="{FF2B5EF4-FFF2-40B4-BE49-F238E27FC236}">
                  <a16:creationId xmlns:a16="http://schemas.microsoft.com/office/drawing/2014/main" id="{696F9BE1-6C53-7C6F-520E-3B621A405381}"/>
                </a:ext>
              </a:extLst>
            </p:cNvPr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solidFill>
              <a:srgbClr val="88D2F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6" name="Google Shape;436;p23">
              <a:extLst>
                <a:ext uri="{FF2B5EF4-FFF2-40B4-BE49-F238E27FC236}">
                  <a16:creationId xmlns:a16="http://schemas.microsoft.com/office/drawing/2014/main" id="{715150F6-C221-FB88-22FD-EA4C1F226E21}"/>
                </a:ext>
              </a:extLst>
            </p:cNvPr>
            <p:cNvSpPr txBox="1"/>
            <p:nvPr/>
          </p:nvSpPr>
          <p:spPr>
            <a:xfrm>
              <a:off x="0" y="-47625"/>
              <a:ext cx="1007534" cy="256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1" name="Google Shape;441;p23">
            <a:extLst>
              <a:ext uri="{FF2B5EF4-FFF2-40B4-BE49-F238E27FC236}">
                <a16:creationId xmlns:a16="http://schemas.microsoft.com/office/drawing/2014/main" id="{DCA43693-E5CE-68AC-FF1E-FDBEDFC66D1D}"/>
              </a:ext>
            </a:extLst>
          </p:cNvPr>
          <p:cNvSpPr txBox="1"/>
          <p:nvPr/>
        </p:nvSpPr>
        <p:spPr>
          <a:xfrm>
            <a:off x="2104227" y="6039459"/>
            <a:ext cx="3088970" cy="210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NOAA-provided LC maps are typically released </a:t>
            </a:r>
            <a:r>
              <a:rPr lang="en-US" sz="2100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e</a:t>
            </a: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very 5 years, missing rapid annual land cover transitions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448" name="Google Shape;448;p23">
            <a:extLst>
              <a:ext uri="{FF2B5EF4-FFF2-40B4-BE49-F238E27FC236}">
                <a16:creationId xmlns:a16="http://schemas.microsoft.com/office/drawing/2014/main" id="{FAD8F6EB-A16E-CD27-C1BB-E689C89F12ED}"/>
              </a:ext>
            </a:extLst>
          </p:cNvPr>
          <p:cNvSpPr txBox="1"/>
          <p:nvPr/>
        </p:nvSpPr>
        <p:spPr>
          <a:xfrm>
            <a:off x="2146597" y="4124305"/>
            <a:ext cx="300423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C-CAP Limitations</a:t>
            </a:r>
            <a:endParaRPr dirty="0"/>
          </a:p>
        </p:txBody>
      </p:sp>
      <p:sp>
        <p:nvSpPr>
          <p:cNvPr id="449" name="Google Shape;449;p23">
            <a:extLst>
              <a:ext uri="{FF2B5EF4-FFF2-40B4-BE49-F238E27FC236}">
                <a16:creationId xmlns:a16="http://schemas.microsoft.com/office/drawing/2014/main" id="{21034BB6-82E8-FE8D-ACD5-21CE240D775E}"/>
              </a:ext>
            </a:extLst>
          </p:cNvPr>
          <p:cNvSpPr txBox="1"/>
          <p:nvPr/>
        </p:nvSpPr>
        <p:spPr>
          <a:xfrm>
            <a:off x="7353572" y="4119802"/>
            <a:ext cx="300423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Classification Class Gaps</a:t>
            </a:r>
            <a:endParaRPr dirty="0"/>
          </a:p>
        </p:txBody>
      </p:sp>
      <p:sp>
        <p:nvSpPr>
          <p:cNvPr id="450" name="Google Shape;450;p23">
            <a:extLst>
              <a:ext uri="{FF2B5EF4-FFF2-40B4-BE49-F238E27FC236}">
                <a16:creationId xmlns:a16="http://schemas.microsoft.com/office/drawing/2014/main" id="{FE991ACC-4CD4-7CC4-314D-E324A44981DE}"/>
              </a:ext>
            </a:extLst>
          </p:cNvPr>
          <p:cNvSpPr txBox="1"/>
          <p:nvPr/>
        </p:nvSpPr>
        <p:spPr>
          <a:xfrm>
            <a:off x="11638359" y="4119802"/>
            <a:ext cx="484860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Restrictions &amp; Accuracy Uncertainty</a:t>
            </a:r>
            <a:endParaRPr dirty="0"/>
          </a:p>
        </p:txBody>
      </p:sp>
      <p:sp>
        <p:nvSpPr>
          <p:cNvPr id="2" name="Google Shape;266;p17">
            <a:extLst>
              <a:ext uri="{FF2B5EF4-FFF2-40B4-BE49-F238E27FC236}">
                <a16:creationId xmlns:a16="http://schemas.microsoft.com/office/drawing/2014/main" id="{39BA54E2-0D2F-F59F-7F91-0191848DAEE9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3" name="Google Shape;313;p19">
            <a:extLst>
              <a:ext uri="{FF2B5EF4-FFF2-40B4-BE49-F238E27FC236}">
                <a16:creationId xmlns:a16="http://schemas.microsoft.com/office/drawing/2014/main" id="{6159B05C-CC76-4F57-8BE5-74EA4A2B9D97}"/>
              </a:ext>
            </a:extLst>
          </p:cNvPr>
          <p:cNvSpPr txBox="1"/>
          <p:nvPr/>
        </p:nvSpPr>
        <p:spPr>
          <a:xfrm>
            <a:off x="1028700" y="1777802"/>
            <a:ext cx="11979377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Current Knowledge Gaps</a:t>
            </a:r>
            <a:endParaRPr dirty="0"/>
          </a:p>
        </p:txBody>
      </p:sp>
      <p:sp>
        <p:nvSpPr>
          <p:cNvPr id="4" name="Google Shape;441;p23">
            <a:extLst>
              <a:ext uri="{FF2B5EF4-FFF2-40B4-BE49-F238E27FC236}">
                <a16:creationId xmlns:a16="http://schemas.microsoft.com/office/drawing/2014/main" id="{930A543B-DFF5-12EC-EC75-606C93C4CF17}"/>
              </a:ext>
            </a:extLst>
          </p:cNvPr>
          <p:cNvSpPr txBox="1"/>
          <p:nvPr/>
        </p:nvSpPr>
        <p:spPr>
          <a:xfrm>
            <a:off x="7167562" y="6039459"/>
            <a:ext cx="3376249" cy="252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Existing datasets often lack Guam-specific classes </a:t>
            </a:r>
            <a:r>
              <a:rPr lang="en-US" sz="2100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necessary for basin research (active development/construction sites)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5" name="Google Shape;441;p23">
            <a:extLst>
              <a:ext uri="{FF2B5EF4-FFF2-40B4-BE49-F238E27FC236}">
                <a16:creationId xmlns:a16="http://schemas.microsoft.com/office/drawing/2014/main" id="{16EB9828-73FF-15A5-D8BD-5CE2BC43766D}"/>
              </a:ext>
            </a:extLst>
          </p:cNvPr>
          <p:cNvSpPr txBox="1"/>
          <p:nvPr/>
        </p:nvSpPr>
        <p:spPr>
          <a:xfrm>
            <a:off x="11691001" y="6113547"/>
            <a:ext cx="4743321" cy="336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Limited local data regarding total accuracy of Guam LC maps (~80-85%)</a:t>
            </a: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100" dirty="0">
              <a:solidFill>
                <a:schemeClr val="tx2"/>
              </a:solidFill>
              <a:latin typeface="Josefin Sans"/>
              <a:sym typeface="Josefin Sans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tx2"/>
                </a:solidFill>
                <a:latin typeface="Josefin Sans"/>
                <a:sym typeface="Josefin Sans"/>
              </a:rPr>
              <a:t>C-CAP data is restricted from contributing/evaluating machine learning within 5 years of creation</a:t>
            </a: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100" dirty="0">
              <a:solidFill>
                <a:schemeClr val="tx2"/>
              </a:solidFill>
              <a:latin typeface="Josefin Sans"/>
              <a:sym typeface="Josefin Sans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tx2"/>
                </a:solidFill>
                <a:latin typeface="Josefin Sans"/>
                <a:sym typeface="Josefin Sans"/>
              </a:rPr>
              <a:t>It’s not intended for use in litigation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7" name="Google Shape;374;p22">
            <a:extLst>
              <a:ext uri="{FF2B5EF4-FFF2-40B4-BE49-F238E27FC236}">
                <a16:creationId xmlns:a16="http://schemas.microsoft.com/office/drawing/2014/main" id="{EAD58E71-2C52-9E51-583F-3290BE9E2715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3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02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>
          <a:extLst>
            <a:ext uri="{FF2B5EF4-FFF2-40B4-BE49-F238E27FC236}">
              <a16:creationId xmlns:a16="http://schemas.microsoft.com/office/drawing/2014/main" id="{95BDEC4E-6F9A-A87A-696A-9E9D405A8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0" name="Google Shape;330;p20">
            <a:extLst>
              <a:ext uri="{FF2B5EF4-FFF2-40B4-BE49-F238E27FC236}">
                <a16:creationId xmlns:a16="http://schemas.microsoft.com/office/drawing/2014/main" id="{7D79B5F7-1F2C-04EF-1840-5ACFE0E0E7C9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3" name="Google Shape;333;p20">
            <a:extLst>
              <a:ext uri="{FF2B5EF4-FFF2-40B4-BE49-F238E27FC236}">
                <a16:creationId xmlns:a16="http://schemas.microsoft.com/office/drawing/2014/main" id="{3E3DE6E4-F6C6-AA3F-E245-F03B158C05E2}"/>
              </a:ext>
            </a:extLst>
          </p:cNvPr>
          <p:cNvSpPr txBox="1"/>
          <p:nvPr/>
        </p:nvSpPr>
        <p:spPr>
          <a:xfrm>
            <a:off x="810986" y="1497860"/>
            <a:ext cx="162306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Data Selection &amp; Reference Material</a:t>
            </a:r>
            <a:endParaRPr sz="1100" dirty="0"/>
          </a:p>
        </p:txBody>
      </p:sp>
      <p:sp>
        <p:nvSpPr>
          <p:cNvPr id="334" name="Google Shape;334;p20">
            <a:extLst>
              <a:ext uri="{FF2B5EF4-FFF2-40B4-BE49-F238E27FC236}">
                <a16:creationId xmlns:a16="http://schemas.microsoft.com/office/drawing/2014/main" id="{8E69D966-3F8A-AA8F-C9C0-A9DBE3109887}"/>
              </a:ext>
            </a:extLst>
          </p:cNvPr>
          <p:cNvSpPr txBox="1"/>
          <p:nvPr/>
        </p:nvSpPr>
        <p:spPr>
          <a:xfrm>
            <a:off x="1028700" y="4036915"/>
            <a:ext cx="6371478" cy="4601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Landsat 7, 8, and 9 were selected for this project for their </a:t>
            </a:r>
            <a:r>
              <a:rPr lang="en-US" sz="2300" b="1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multi-decade historical record</a:t>
            </a: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Typically provides enough revisits annually to compile reasonabl</a:t>
            </a:r>
            <a:r>
              <a:rPr lang="en-US" sz="2300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y cloud-free mosaics for both wet and dry season</a:t>
            </a: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2300" b="0" i="0" u="none" strike="noStrike" cap="none" dirty="0">
              <a:solidFill>
                <a:schemeClr val="tx2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Reference material: Sentinel-2, Google Earth historical images, </a:t>
            </a:r>
            <a:r>
              <a:rPr lang="en-US" sz="2300" dirty="0">
                <a:solidFill>
                  <a:schemeClr val="accent6"/>
                </a:solidFill>
                <a:latin typeface="Josefin Sans"/>
                <a:ea typeface="Josefin Sans"/>
                <a:cs typeface="Josefin Sans"/>
                <a:sym typeface="Josefi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Pacific Islands Wildfire Data Explorer</a:t>
            </a:r>
            <a:endParaRPr lang="en-US" sz="2300" b="0" i="0" u="none" strike="noStrike" cap="none" dirty="0">
              <a:solidFill>
                <a:schemeClr val="accent6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" name="Google Shape;266;p17">
            <a:extLst>
              <a:ext uri="{FF2B5EF4-FFF2-40B4-BE49-F238E27FC236}">
                <a16:creationId xmlns:a16="http://schemas.microsoft.com/office/drawing/2014/main" id="{33C5E996-BD14-5903-218C-5AD77A9C6331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E4BD5E9-9B16-ECF5-902D-328EE3AFF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839" y="3016785"/>
            <a:ext cx="9475837" cy="622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0A7C3C-C3B6-AB90-9AE0-4E807CA82A84}"/>
              </a:ext>
            </a:extLst>
          </p:cNvPr>
          <p:cNvSpPr txBox="1"/>
          <p:nvPr/>
        </p:nvSpPr>
        <p:spPr>
          <a:xfrm>
            <a:off x="12270658" y="9547879"/>
            <a:ext cx="5538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Image 7. Landsat Missions Timeline, USGS (2025)</a:t>
            </a:r>
            <a:endParaRPr lang="en-US" sz="1800" i="1" dirty="0">
              <a:solidFill>
                <a:schemeClr val="tx2"/>
              </a:solidFill>
              <a:latin typeface="Josefin Sans Light" pitchFamily="2" charset="0"/>
              <a:ea typeface="Inter Light" panose="020B0604020202020204" charset="0"/>
            </a:endParaRPr>
          </a:p>
        </p:txBody>
      </p:sp>
      <p:sp>
        <p:nvSpPr>
          <p:cNvPr id="7" name="Google Shape;374;p22">
            <a:extLst>
              <a:ext uri="{FF2B5EF4-FFF2-40B4-BE49-F238E27FC236}">
                <a16:creationId xmlns:a16="http://schemas.microsoft.com/office/drawing/2014/main" id="{1B4F953B-E94A-5C28-180E-41DF01AA201D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4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7F6930-9064-D551-024E-B8ADD8836284}"/>
              </a:ext>
            </a:extLst>
          </p:cNvPr>
          <p:cNvGrpSpPr/>
          <p:nvPr/>
        </p:nvGrpSpPr>
        <p:grpSpPr>
          <a:xfrm>
            <a:off x="228315" y="1497860"/>
            <a:ext cx="17831370" cy="8604017"/>
            <a:chOff x="228315" y="1497860"/>
            <a:chExt cx="17831370" cy="860401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A617AA2-9E9F-E9A3-589B-EAE5A0678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315" y="1497860"/>
              <a:ext cx="17831370" cy="815413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E8C367-80E5-F244-B184-2E511C0C240A}"/>
                </a:ext>
              </a:extLst>
            </p:cNvPr>
            <p:cNvSpPr txBox="1"/>
            <p:nvPr/>
          </p:nvSpPr>
          <p:spPr>
            <a:xfrm>
              <a:off x="228315" y="9732545"/>
              <a:ext cx="77805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tx2"/>
                  </a:solidFill>
                  <a:latin typeface="Josefin Sans Light" pitchFamily="2" charset="0"/>
                  <a:ea typeface="Inter Light" panose="020B0604020202020204" charset="0"/>
                </a:rPr>
                <a:t>Image 8. Pacific Islands Wildfire Website, USDA, HWMO (2026)</a:t>
              </a:r>
              <a:endParaRPr lang="en-US" sz="1800" i="1" dirty="0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058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>
          <a:extLst>
            <a:ext uri="{FF2B5EF4-FFF2-40B4-BE49-F238E27FC236}">
              <a16:creationId xmlns:a16="http://schemas.microsoft.com/office/drawing/2014/main" id="{9D734763-9F18-D05B-06A7-1CC951785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0" name="Google Shape;330;p20">
            <a:extLst>
              <a:ext uri="{FF2B5EF4-FFF2-40B4-BE49-F238E27FC236}">
                <a16:creationId xmlns:a16="http://schemas.microsoft.com/office/drawing/2014/main" id="{703273E7-E4BE-336E-7761-3035709FFDE0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Google Shape;266;p17">
            <a:extLst>
              <a:ext uri="{FF2B5EF4-FFF2-40B4-BE49-F238E27FC236}">
                <a16:creationId xmlns:a16="http://schemas.microsoft.com/office/drawing/2014/main" id="{0C864E39-DB90-D3DD-F70E-EF2B838C268F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grpSp>
        <p:nvGrpSpPr>
          <p:cNvPr id="20" name="Google Shape;428;p23">
            <a:extLst>
              <a:ext uri="{FF2B5EF4-FFF2-40B4-BE49-F238E27FC236}">
                <a16:creationId xmlns:a16="http://schemas.microsoft.com/office/drawing/2014/main" id="{53BD4907-E8B7-A798-A1E3-133027329DD8}"/>
              </a:ext>
            </a:extLst>
          </p:cNvPr>
          <p:cNvGrpSpPr/>
          <p:nvPr/>
        </p:nvGrpSpPr>
        <p:grpSpPr>
          <a:xfrm>
            <a:off x="1970619" y="5285945"/>
            <a:ext cx="3663525" cy="360169"/>
            <a:chOff x="0" y="-47625"/>
            <a:chExt cx="1007534" cy="25672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1" name="Google Shape;429;p23">
              <a:extLst>
                <a:ext uri="{FF2B5EF4-FFF2-40B4-BE49-F238E27FC236}">
                  <a16:creationId xmlns:a16="http://schemas.microsoft.com/office/drawing/2014/main" id="{D9032866-58BA-B4C3-BB77-61B7529ECCAD}"/>
                </a:ext>
              </a:extLst>
            </p:cNvPr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Google Shape;430;p23">
              <a:extLst>
                <a:ext uri="{FF2B5EF4-FFF2-40B4-BE49-F238E27FC236}">
                  <a16:creationId xmlns:a16="http://schemas.microsoft.com/office/drawing/2014/main" id="{D890AF37-1BC7-6879-84CA-8D66ACBA0874}"/>
                </a:ext>
              </a:extLst>
            </p:cNvPr>
            <p:cNvSpPr txBox="1"/>
            <p:nvPr/>
          </p:nvSpPr>
          <p:spPr>
            <a:xfrm>
              <a:off x="0" y="-47625"/>
              <a:ext cx="1007534" cy="2567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" name="Google Shape;431;p23">
            <a:extLst>
              <a:ext uri="{FF2B5EF4-FFF2-40B4-BE49-F238E27FC236}">
                <a16:creationId xmlns:a16="http://schemas.microsoft.com/office/drawing/2014/main" id="{D8C7E16B-6C44-48B1-F992-E71C3A655EF4}"/>
              </a:ext>
            </a:extLst>
          </p:cNvPr>
          <p:cNvGrpSpPr/>
          <p:nvPr/>
        </p:nvGrpSpPr>
        <p:grpSpPr>
          <a:xfrm>
            <a:off x="12077233" y="5285946"/>
            <a:ext cx="3663525" cy="360169"/>
            <a:chOff x="0" y="-47625"/>
            <a:chExt cx="1007534" cy="256720"/>
          </a:xfrm>
          <a:solidFill>
            <a:schemeClr val="accent3">
              <a:lumMod val="75000"/>
            </a:schemeClr>
          </a:solidFill>
        </p:grpSpPr>
        <p:sp>
          <p:nvSpPr>
            <p:cNvPr id="24" name="Google Shape;432;p23">
              <a:extLst>
                <a:ext uri="{FF2B5EF4-FFF2-40B4-BE49-F238E27FC236}">
                  <a16:creationId xmlns:a16="http://schemas.microsoft.com/office/drawing/2014/main" id="{203BA043-292F-BD8C-5DAD-816A3A5FFF06}"/>
                </a:ext>
              </a:extLst>
            </p:cNvPr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Google Shape;433;p23">
              <a:extLst>
                <a:ext uri="{FF2B5EF4-FFF2-40B4-BE49-F238E27FC236}">
                  <a16:creationId xmlns:a16="http://schemas.microsoft.com/office/drawing/2014/main" id="{14ECEFEF-6BB3-0F18-DD3B-8850F3283BCE}"/>
                </a:ext>
              </a:extLst>
            </p:cNvPr>
            <p:cNvSpPr txBox="1"/>
            <p:nvPr/>
          </p:nvSpPr>
          <p:spPr>
            <a:xfrm>
              <a:off x="0" y="-47625"/>
              <a:ext cx="1007534" cy="2567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" name="Google Shape;434;p23">
            <a:extLst>
              <a:ext uri="{FF2B5EF4-FFF2-40B4-BE49-F238E27FC236}">
                <a16:creationId xmlns:a16="http://schemas.microsoft.com/office/drawing/2014/main" id="{5FF0ABB9-9785-440B-8890-D3DE0A982E4E}"/>
              </a:ext>
            </a:extLst>
          </p:cNvPr>
          <p:cNvGrpSpPr/>
          <p:nvPr/>
        </p:nvGrpSpPr>
        <p:grpSpPr>
          <a:xfrm>
            <a:off x="7023926" y="5285945"/>
            <a:ext cx="3663525" cy="360169"/>
            <a:chOff x="0" y="-47625"/>
            <a:chExt cx="1007534" cy="25672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7" name="Google Shape;435;p23">
              <a:extLst>
                <a:ext uri="{FF2B5EF4-FFF2-40B4-BE49-F238E27FC236}">
                  <a16:creationId xmlns:a16="http://schemas.microsoft.com/office/drawing/2014/main" id="{B29D4B51-7050-2C67-9124-CD594BC32A34}"/>
                </a:ext>
              </a:extLst>
            </p:cNvPr>
            <p:cNvSpPr/>
            <p:nvPr/>
          </p:nvSpPr>
          <p:spPr>
            <a:xfrm>
              <a:off x="0" y="0"/>
              <a:ext cx="1007534" cy="209095"/>
            </a:xfrm>
            <a:custGeom>
              <a:avLst/>
              <a:gdLst/>
              <a:ahLst/>
              <a:cxnLst/>
              <a:rect l="l" t="t" r="r" b="b"/>
              <a:pathLst>
                <a:path w="1007534" h="209095" extrusionOk="0">
                  <a:moveTo>
                    <a:pt x="0" y="0"/>
                  </a:moveTo>
                  <a:lnTo>
                    <a:pt x="1007534" y="0"/>
                  </a:lnTo>
                  <a:lnTo>
                    <a:pt x="1007534" y="209095"/>
                  </a:lnTo>
                  <a:lnTo>
                    <a:pt x="0" y="2090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Google Shape;436;p23">
              <a:extLst>
                <a:ext uri="{FF2B5EF4-FFF2-40B4-BE49-F238E27FC236}">
                  <a16:creationId xmlns:a16="http://schemas.microsoft.com/office/drawing/2014/main" id="{2A4EFAE1-1E6A-C0B0-E3BF-57305A019F08}"/>
                </a:ext>
              </a:extLst>
            </p:cNvPr>
            <p:cNvSpPr txBox="1"/>
            <p:nvPr/>
          </p:nvSpPr>
          <p:spPr>
            <a:xfrm>
              <a:off x="0" y="-47625"/>
              <a:ext cx="1007534" cy="25672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56900" tIns="56900" rIns="56900" bIns="569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" name="Google Shape;441;p23">
            <a:extLst>
              <a:ext uri="{FF2B5EF4-FFF2-40B4-BE49-F238E27FC236}">
                <a16:creationId xmlns:a16="http://schemas.microsoft.com/office/drawing/2014/main" id="{70E04A6D-F18F-FBE3-8DF8-75E16DDFE574}"/>
              </a:ext>
            </a:extLst>
          </p:cNvPr>
          <p:cNvSpPr txBox="1"/>
          <p:nvPr/>
        </p:nvSpPr>
        <p:spPr>
          <a:xfrm>
            <a:off x="2257896" y="6039459"/>
            <a:ext cx="3088970" cy="210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Landsat is generall</a:t>
            </a:r>
            <a:r>
              <a:rPr lang="en-US" sz="2100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y limited to 30m resolution, which can be challenging compared to 10m resolution of Sentinel-2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30" name="Google Shape;448;p23">
            <a:extLst>
              <a:ext uri="{FF2B5EF4-FFF2-40B4-BE49-F238E27FC236}">
                <a16:creationId xmlns:a16="http://schemas.microsoft.com/office/drawing/2014/main" id="{27280EBD-5E69-354B-FC4A-9573CEDE5884}"/>
              </a:ext>
            </a:extLst>
          </p:cNvPr>
          <p:cNvSpPr txBox="1"/>
          <p:nvPr/>
        </p:nvSpPr>
        <p:spPr>
          <a:xfrm>
            <a:off x="2300266" y="4124305"/>
            <a:ext cx="300423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Spatial Resolution</a:t>
            </a:r>
            <a:endParaRPr dirty="0"/>
          </a:p>
        </p:txBody>
      </p:sp>
      <p:sp>
        <p:nvSpPr>
          <p:cNvPr id="31" name="Google Shape;449;p23">
            <a:extLst>
              <a:ext uri="{FF2B5EF4-FFF2-40B4-BE49-F238E27FC236}">
                <a16:creationId xmlns:a16="http://schemas.microsoft.com/office/drawing/2014/main" id="{49911C41-34B2-EE24-917B-C1D4BCD45BF5}"/>
              </a:ext>
            </a:extLst>
          </p:cNvPr>
          <p:cNvSpPr txBox="1"/>
          <p:nvPr/>
        </p:nvSpPr>
        <p:spPr>
          <a:xfrm>
            <a:off x="7353572" y="4119802"/>
            <a:ext cx="300423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Landsat 7 SLC Error</a:t>
            </a:r>
            <a:endParaRPr dirty="0"/>
          </a:p>
        </p:txBody>
      </p:sp>
      <p:sp>
        <p:nvSpPr>
          <p:cNvPr id="32" name="Google Shape;450;p23">
            <a:extLst>
              <a:ext uri="{FF2B5EF4-FFF2-40B4-BE49-F238E27FC236}">
                <a16:creationId xmlns:a16="http://schemas.microsoft.com/office/drawing/2014/main" id="{4D04E212-FDC1-9E16-2D29-74164F906B44}"/>
              </a:ext>
            </a:extLst>
          </p:cNvPr>
          <p:cNvSpPr txBox="1"/>
          <p:nvPr/>
        </p:nvSpPr>
        <p:spPr>
          <a:xfrm>
            <a:off x="11484692" y="4486583"/>
            <a:ext cx="484860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Data Sparsity</a:t>
            </a:r>
            <a:endParaRPr dirty="0"/>
          </a:p>
        </p:txBody>
      </p:sp>
      <p:sp>
        <p:nvSpPr>
          <p:cNvPr id="33" name="Google Shape;441;p23">
            <a:extLst>
              <a:ext uri="{FF2B5EF4-FFF2-40B4-BE49-F238E27FC236}">
                <a16:creationId xmlns:a16="http://schemas.microsoft.com/office/drawing/2014/main" id="{350BA20D-57E5-0B9B-D6EE-52FA3E787F5D}"/>
              </a:ext>
            </a:extLst>
          </p:cNvPr>
          <p:cNvSpPr txBox="1"/>
          <p:nvPr/>
        </p:nvSpPr>
        <p:spPr>
          <a:xfrm>
            <a:off x="7167562" y="6039459"/>
            <a:ext cx="3376249" cy="210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tx2"/>
                </a:solidFill>
                <a:latin typeface="Josefin Sans"/>
                <a:sym typeface="Josefin Sans"/>
              </a:rPr>
              <a:t>On May 31, 2003, SLC failed, which resulted in strips of missing data throughout all images taken since that time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34" name="Google Shape;441;p23">
            <a:extLst>
              <a:ext uri="{FF2B5EF4-FFF2-40B4-BE49-F238E27FC236}">
                <a16:creationId xmlns:a16="http://schemas.microsoft.com/office/drawing/2014/main" id="{5FBF4F33-9EBC-8B2F-8536-DE5984E439DB}"/>
              </a:ext>
            </a:extLst>
          </p:cNvPr>
          <p:cNvSpPr txBox="1"/>
          <p:nvPr/>
        </p:nvSpPr>
        <p:spPr>
          <a:xfrm>
            <a:off x="12077233" y="6039459"/>
            <a:ext cx="3663525" cy="210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tx2"/>
                </a:solidFill>
                <a:latin typeface="Josefin Sans"/>
                <a:sym typeface="Josefin Sans"/>
              </a:rPr>
              <a:t>Images prior to 2015 are more limited, necessitating the use of </a:t>
            </a:r>
            <a:r>
              <a:rPr lang="en-US" sz="2100" b="1" dirty="0">
                <a:solidFill>
                  <a:schemeClr val="accent3"/>
                </a:solidFill>
                <a:latin typeface="Josefin Sans"/>
                <a:sym typeface="Josefin Sans"/>
              </a:rPr>
              <a:t>multi-year seasonal mosaics</a:t>
            </a:r>
            <a:r>
              <a:rPr lang="en-US" sz="2100" dirty="0">
                <a:solidFill>
                  <a:schemeClr val="accent3"/>
                </a:solidFill>
                <a:latin typeface="Josefin Sans"/>
                <a:sym typeface="Josefin Sans"/>
              </a:rPr>
              <a:t> </a:t>
            </a:r>
            <a:r>
              <a:rPr lang="en-US" sz="2100" dirty="0">
                <a:solidFill>
                  <a:schemeClr val="tx2"/>
                </a:solidFill>
                <a:latin typeface="Josefin Sans"/>
                <a:sym typeface="Josefin Sans"/>
              </a:rPr>
              <a:t>to achieve full island coverage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35" name="Google Shape;313;p19">
            <a:extLst>
              <a:ext uri="{FF2B5EF4-FFF2-40B4-BE49-F238E27FC236}">
                <a16:creationId xmlns:a16="http://schemas.microsoft.com/office/drawing/2014/main" id="{6769AC89-3C69-DE5D-2034-9EF06B70A727}"/>
              </a:ext>
            </a:extLst>
          </p:cNvPr>
          <p:cNvSpPr txBox="1"/>
          <p:nvPr/>
        </p:nvSpPr>
        <p:spPr>
          <a:xfrm>
            <a:off x="1028700" y="1777802"/>
            <a:ext cx="11979377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Data Limitations</a:t>
            </a:r>
            <a:endParaRPr dirty="0"/>
          </a:p>
        </p:txBody>
      </p:sp>
      <p:sp>
        <p:nvSpPr>
          <p:cNvPr id="38" name="Google Shape;374;p22">
            <a:extLst>
              <a:ext uri="{FF2B5EF4-FFF2-40B4-BE49-F238E27FC236}">
                <a16:creationId xmlns:a16="http://schemas.microsoft.com/office/drawing/2014/main" id="{7F2BD68F-A8C8-A6A8-17FE-9E1552CE3B77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5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490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55">
          <a:extLst>
            <a:ext uri="{FF2B5EF4-FFF2-40B4-BE49-F238E27FC236}">
              <a16:creationId xmlns:a16="http://schemas.microsoft.com/office/drawing/2014/main" id="{E780A883-9FF5-942C-4E85-E9C7AB4F6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7" name="Google Shape;457;p24">
            <a:extLst>
              <a:ext uri="{FF2B5EF4-FFF2-40B4-BE49-F238E27FC236}">
                <a16:creationId xmlns:a16="http://schemas.microsoft.com/office/drawing/2014/main" id="{AC4EF25F-B98B-0A56-8B87-A793B020CED4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2" name="Google Shape;462;p24">
            <a:extLst>
              <a:ext uri="{FF2B5EF4-FFF2-40B4-BE49-F238E27FC236}">
                <a16:creationId xmlns:a16="http://schemas.microsoft.com/office/drawing/2014/main" id="{BF516EFB-BFC3-BCE5-DDA9-330BEE858847}"/>
              </a:ext>
            </a:extLst>
          </p:cNvPr>
          <p:cNvSpPr txBox="1"/>
          <p:nvPr/>
        </p:nvSpPr>
        <p:spPr>
          <a:xfrm>
            <a:off x="7624825" y="2114452"/>
            <a:ext cx="4136066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 u="none" strike="noStrike" cap="none" dirty="0">
                <a:solidFill>
                  <a:schemeClr val="accent3">
                    <a:lumMod val="60000"/>
                    <a:lumOff val="40000"/>
                  </a:schemeClr>
                </a:solidFill>
                <a:latin typeface="Josefin Sans"/>
                <a:ea typeface="Josefin Sans"/>
                <a:cs typeface="Josefin Sans"/>
                <a:sym typeface="Josefin Sans"/>
              </a:rPr>
              <a:t>Persistent Cloud Cover</a:t>
            </a:r>
            <a:endParaRPr sz="11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3" name="Google Shape;463;p24">
            <a:extLst>
              <a:ext uri="{FF2B5EF4-FFF2-40B4-BE49-F238E27FC236}">
                <a16:creationId xmlns:a16="http://schemas.microsoft.com/office/drawing/2014/main" id="{6C7937B2-0237-DD06-14C4-8FFA5718E86F}"/>
              </a:ext>
            </a:extLst>
          </p:cNvPr>
          <p:cNvSpPr txBox="1"/>
          <p:nvPr/>
        </p:nvSpPr>
        <p:spPr>
          <a:xfrm>
            <a:off x="11967368" y="1791287"/>
            <a:ext cx="5610852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accent3">
                    <a:lumMod val="60000"/>
                    <a:lumOff val="40000"/>
                  </a:schemeClr>
                </a:solidFill>
                <a:latin typeface="Josefin Sans"/>
                <a:sym typeface="Josefin Sans"/>
              </a:rPr>
              <a:t>Tropical environment makes obtaining a single-cloud free image significantly rare</a:t>
            </a:r>
            <a:endParaRPr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Google Shape;266;p17">
            <a:extLst>
              <a:ext uri="{FF2B5EF4-FFF2-40B4-BE49-F238E27FC236}">
                <a16:creationId xmlns:a16="http://schemas.microsoft.com/office/drawing/2014/main" id="{4AF9AAEC-BCA0-0374-6CC9-067DBCFC2F0F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3" name="Google Shape;313;p19">
            <a:extLst>
              <a:ext uri="{FF2B5EF4-FFF2-40B4-BE49-F238E27FC236}">
                <a16:creationId xmlns:a16="http://schemas.microsoft.com/office/drawing/2014/main" id="{64874065-EFB4-ADE4-0F6F-3D8D4FAF51AB}"/>
              </a:ext>
            </a:extLst>
          </p:cNvPr>
          <p:cNvSpPr txBox="1"/>
          <p:nvPr/>
        </p:nvSpPr>
        <p:spPr>
          <a:xfrm>
            <a:off x="1028700" y="1817833"/>
            <a:ext cx="6389648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Mapping Challenges:</a:t>
            </a:r>
            <a:endParaRPr sz="1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F400FD3-C534-3299-EF2F-D9ABB0DABC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00" r="4476"/>
          <a:stretch>
            <a:fillRect/>
          </a:stretch>
        </p:blipFill>
        <p:spPr>
          <a:xfrm>
            <a:off x="322284" y="3075869"/>
            <a:ext cx="5672667" cy="62788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771C8DC-F141-2F8D-5E1F-D9B138489DB4}"/>
              </a:ext>
            </a:extLst>
          </p:cNvPr>
          <p:cNvSpPr txBox="1"/>
          <p:nvPr/>
        </p:nvSpPr>
        <p:spPr>
          <a:xfrm>
            <a:off x="469541" y="8929585"/>
            <a:ext cx="4250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osefin Sans Light" pitchFamily="2" charset="0"/>
                <a:ea typeface="Inter Medium" panose="020B0604020202020204" charset="0"/>
              </a:rPr>
              <a:t>LANDSAT 8, Nov. 2024 (RGB: 4 3 2)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41DD6AC-1AD3-B6B4-B81E-CE236B77BE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760" r="11157"/>
          <a:stretch>
            <a:fillRect/>
          </a:stretch>
        </p:blipFill>
        <p:spPr>
          <a:xfrm>
            <a:off x="6294701" y="3075869"/>
            <a:ext cx="5672667" cy="627883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F9398B-EBC6-4F33-F11C-BB9B88BB0EE5}"/>
              </a:ext>
            </a:extLst>
          </p:cNvPr>
          <p:cNvSpPr txBox="1"/>
          <p:nvPr/>
        </p:nvSpPr>
        <p:spPr>
          <a:xfrm>
            <a:off x="6430076" y="8949637"/>
            <a:ext cx="4250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osefin Sans Light" pitchFamily="2" charset="0"/>
                <a:ea typeface="Inter Medium" panose="020B0604020202020204" charset="0"/>
              </a:rPr>
              <a:t>LANDSAT 7, March 2010 (RGB: 4 3 2)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C738001-FF58-84E0-32BC-38CE3AF0A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7118" y="3075869"/>
            <a:ext cx="5727910" cy="62788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D30F350-4567-E3DF-CC7B-E8523AE7FBDB}"/>
              </a:ext>
            </a:extLst>
          </p:cNvPr>
          <p:cNvSpPr txBox="1"/>
          <p:nvPr/>
        </p:nvSpPr>
        <p:spPr>
          <a:xfrm>
            <a:off x="12384628" y="8929584"/>
            <a:ext cx="4250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osefin Sans Light" pitchFamily="2" charset="0"/>
                <a:ea typeface="Inter Medium" panose="020B0604020202020204" charset="0"/>
              </a:rPr>
              <a:t>LANDSAT 8, Nov. 2019 (RGB: 4 3 2)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AD496D-189A-B990-26D9-2B40EE3ECDD1}"/>
              </a:ext>
            </a:extLst>
          </p:cNvPr>
          <p:cNvSpPr txBox="1"/>
          <p:nvPr/>
        </p:nvSpPr>
        <p:spPr>
          <a:xfrm>
            <a:off x="6354015" y="3166535"/>
            <a:ext cx="5406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Josefin Sans Light" pitchFamily="2" charset="0"/>
              </a:rPr>
              <a:t>*Faulty Scan Line Corrector from May 2003 – 2013</a:t>
            </a:r>
          </a:p>
        </p:txBody>
      </p:sp>
      <p:sp>
        <p:nvSpPr>
          <p:cNvPr id="24" name="Google Shape;374;p22">
            <a:extLst>
              <a:ext uri="{FF2B5EF4-FFF2-40B4-BE49-F238E27FC236}">
                <a16:creationId xmlns:a16="http://schemas.microsoft.com/office/drawing/2014/main" id="{C5677316-208A-48CE-9C51-31CC931B7771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6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83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55">
          <a:extLst>
            <a:ext uri="{FF2B5EF4-FFF2-40B4-BE49-F238E27FC236}">
              <a16:creationId xmlns:a16="http://schemas.microsoft.com/office/drawing/2014/main" id="{9606D089-2C79-65C8-021C-42030869A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7" name="Google Shape;457;p24">
            <a:extLst>
              <a:ext uri="{FF2B5EF4-FFF2-40B4-BE49-F238E27FC236}">
                <a16:creationId xmlns:a16="http://schemas.microsoft.com/office/drawing/2014/main" id="{576F7180-25F1-BA19-5ABF-B54EA3557141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2" name="Google Shape;462;p24">
            <a:extLst>
              <a:ext uri="{FF2B5EF4-FFF2-40B4-BE49-F238E27FC236}">
                <a16:creationId xmlns:a16="http://schemas.microsoft.com/office/drawing/2014/main" id="{57F2F9D0-5B84-82C5-488F-60DA9DB3098D}"/>
              </a:ext>
            </a:extLst>
          </p:cNvPr>
          <p:cNvSpPr txBox="1"/>
          <p:nvPr/>
        </p:nvSpPr>
        <p:spPr>
          <a:xfrm>
            <a:off x="7624825" y="1694337"/>
            <a:ext cx="4136066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 u="none" strike="noStrike" cap="none" dirty="0">
                <a:solidFill>
                  <a:srgbClr val="E6C7A8"/>
                </a:solidFill>
                <a:latin typeface="Josefin Sans"/>
                <a:ea typeface="Josefin Sans"/>
                <a:cs typeface="Josefin Sans"/>
                <a:sym typeface="Josefin Sans"/>
              </a:rPr>
              <a:t>Spectral </a:t>
            </a:r>
            <a:r>
              <a:rPr lang="en-US" sz="2800" b="1" i="1" dirty="0">
                <a:solidFill>
                  <a:srgbClr val="E6C7A8"/>
                </a:solidFill>
                <a:latin typeface="Josefin Sans"/>
                <a:ea typeface="Josefin Sans"/>
                <a:cs typeface="Josefin Sans"/>
                <a:sym typeface="Josefin Sans"/>
              </a:rPr>
              <a:t>V</a:t>
            </a:r>
            <a:r>
              <a:rPr lang="en-US" sz="2800" b="1" i="1" u="none" strike="noStrike" cap="none" dirty="0">
                <a:solidFill>
                  <a:srgbClr val="E6C7A8"/>
                </a:solidFill>
                <a:latin typeface="Josefin Sans"/>
                <a:ea typeface="Josefin Sans"/>
                <a:cs typeface="Josefin Sans"/>
                <a:sym typeface="Josefin Sans"/>
              </a:rPr>
              <a:t>ariability &amp; </a:t>
            </a:r>
            <a:r>
              <a:rPr lang="en-US" sz="2800" b="1" i="1" dirty="0">
                <a:solidFill>
                  <a:srgbClr val="E6C7A8"/>
                </a:solidFill>
                <a:latin typeface="Josefin Sans"/>
                <a:ea typeface="Josefin Sans"/>
                <a:cs typeface="Josefin Sans"/>
                <a:sym typeface="Josefin Sans"/>
              </a:rPr>
              <a:t>S</a:t>
            </a:r>
            <a:r>
              <a:rPr lang="en-US" sz="2800" b="1" i="1" u="none" strike="noStrike" cap="none" dirty="0">
                <a:solidFill>
                  <a:srgbClr val="E6C7A8"/>
                </a:solidFill>
                <a:latin typeface="Josefin Sans"/>
                <a:ea typeface="Josefin Sans"/>
                <a:cs typeface="Josefin Sans"/>
                <a:sym typeface="Josefin Sans"/>
              </a:rPr>
              <a:t>easonal </a:t>
            </a:r>
            <a:r>
              <a:rPr lang="en-US" sz="2800" b="1" i="1" dirty="0">
                <a:solidFill>
                  <a:srgbClr val="E6C7A8"/>
                </a:solidFill>
                <a:latin typeface="Josefin Sans"/>
                <a:ea typeface="Josefin Sans"/>
                <a:cs typeface="Josefin Sans"/>
                <a:sym typeface="Josefin Sans"/>
              </a:rPr>
              <a:t>D</a:t>
            </a:r>
            <a:r>
              <a:rPr lang="en-US" sz="2800" b="1" i="1" u="none" strike="noStrike" cap="none" dirty="0">
                <a:solidFill>
                  <a:srgbClr val="E6C7A8"/>
                </a:solidFill>
                <a:latin typeface="Josefin Sans"/>
                <a:ea typeface="Josefin Sans"/>
                <a:cs typeface="Josefin Sans"/>
                <a:sym typeface="Josefin Sans"/>
              </a:rPr>
              <a:t>ynamics</a:t>
            </a:r>
            <a:endParaRPr sz="1100" i="1" dirty="0">
              <a:solidFill>
                <a:srgbClr val="E6C7A8"/>
              </a:solidFill>
            </a:endParaRPr>
          </a:p>
        </p:txBody>
      </p:sp>
      <p:sp>
        <p:nvSpPr>
          <p:cNvPr id="463" name="Google Shape;463;p24">
            <a:extLst>
              <a:ext uri="{FF2B5EF4-FFF2-40B4-BE49-F238E27FC236}">
                <a16:creationId xmlns:a16="http://schemas.microsoft.com/office/drawing/2014/main" id="{00F4F622-4EA1-8C31-1C62-EFE96B900531}"/>
              </a:ext>
            </a:extLst>
          </p:cNvPr>
          <p:cNvSpPr txBox="1"/>
          <p:nvPr/>
        </p:nvSpPr>
        <p:spPr>
          <a:xfrm>
            <a:off x="12267118" y="1648170"/>
            <a:ext cx="5610852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E6C7A8"/>
                </a:solidFill>
                <a:latin typeface="Josefin Sans"/>
                <a:sym typeface="Josefin Sans"/>
              </a:rPr>
              <a:t>Guam’s landscape shifts between dry season (Jan-June) of badlands &amp; burn scar expansion and a wet season (July-December) of high vegetation vigor</a:t>
            </a:r>
          </a:p>
        </p:txBody>
      </p:sp>
      <p:sp>
        <p:nvSpPr>
          <p:cNvPr id="2" name="Google Shape;266;p17">
            <a:extLst>
              <a:ext uri="{FF2B5EF4-FFF2-40B4-BE49-F238E27FC236}">
                <a16:creationId xmlns:a16="http://schemas.microsoft.com/office/drawing/2014/main" id="{BBCF4BD4-5E99-B9CF-B68E-A9291B5FF563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3" name="Google Shape;313;p19">
            <a:extLst>
              <a:ext uri="{FF2B5EF4-FFF2-40B4-BE49-F238E27FC236}">
                <a16:creationId xmlns:a16="http://schemas.microsoft.com/office/drawing/2014/main" id="{DA6C239B-3E4B-E496-245A-5EC7113A08AB}"/>
              </a:ext>
            </a:extLst>
          </p:cNvPr>
          <p:cNvSpPr txBox="1"/>
          <p:nvPr/>
        </p:nvSpPr>
        <p:spPr>
          <a:xfrm>
            <a:off x="1028700" y="1817833"/>
            <a:ext cx="6389648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Mapping Challenges:</a:t>
            </a:r>
            <a:endParaRPr sz="1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D8AE8D-5300-4211-CDB7-EEDC30047D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92" r="8041"/>
          <a:stretch>
            <a:fillRect/>
          </a:stretch>
        </p:blipFill>
        <p:spPr>
          <a:xfrm>
            <a:off x="1270777" y="2932792"/>
            <a:ext cx="7268027" cy="70660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D792B0-661B-1A32-EEED-6F9A5F7630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86" t="24170" r="30057" b="6677"/>
          <a:stretch>
            <a:fillRect/>
          </a:stretch>
        </p:blipFill>
        <p:spPr>
          <a:xfrm>
            <a:off x="9408938" y="2932792"/>
            <a:ext cx="7742904" cy="70660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230FC7-3D8C-4D2F-9A86-1E33472D3CB0}"/>
              </a:ext>
            </a:extLst>
          </p:cNvPr>
          <p:cNvSpPr txBox="1"/>
          <p:nvPr/>
        </p:nvSpPr>
        <p:spPr>
          <a:xfrm>
            <a:off x="1270777" y="9506371"/>
            <a:ext cx="42502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rgbClr val="2B3D1B"/>
                </a:solidFill>
                <a:latin typeface="Josefin Sans Light" pitchFamily="2" charset="0"/>
                <a:ea typeface="Inter Medium" panose="020B0604020202020204" charset="0"/>
              </a:rPr>
              <a:t>LANDSAT 8, Dry Season 2025</a:t>
            </a:r>
          </a:p>
          <a:p>
            <a:r>
              <a:rPr lang="en-US" sz="1300" i="1" dirty="0">
                <a:solidFill>
                  <a:srgbClr val="2B3D1B"/>
                </a:solidFill>
                <a:latin typeface="Josefin Sans Light" pitchFamily="2" charset="0"/>
                <a:ea typeface="Inter Medium" panose="020B0604020202020204" charset="0"/>
              </a:rPr>
              <a:t>Images obtained from Jan-June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D7FB2-44B1-69C1-8A2A-35DFB1638FEA}"/>
              </a:ext>
            </a:extLst>
          </p:cNvPr>
          <p:cNvSpPr txBox="1"/>
          <p:nvPr/>
        </p:nvSpPr>
        <p:spPr>
          <a:xfrm>
            <a:off x="9376724" y="9506371"/>
            <a:ext cx="42502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rgbClr val="2B3D1B"/>
                </a:solidFill>
                <a:latin typeface="Josefin Sans Light" pitchFamily="2" charset="0"/>
                <a:ea typeface="Inter Medium" panose="020B0604020202020204" charset="0"/>
              </a:rPr>
              <a:t>LANDSAT 8, Wet Season 2025</a:t>
            </a:r>
          </a:p>
          <a:p>
            <a:r>
              <a:rPr lang="en-US" sz="1300" dirty="0">
                <a:solidFill>
                  <a:srgbClr val="2B3D1B"/>
                </a:solidFill>
                <a:latin typeface="Josefin Sans Light" pitchFamily="2" charset="0"/>
                <a:ea typeface="Inter Medium" panose="020B0604020202020204" charset="0"/>
              </a:rPr>
              <a:t>Images obtained from July-Dec 2025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88C7C-95F0-FAF6-C7A7-F6022AC12961}"/>
              </a:ext>
            </a:extLst>
          </p:cNvPr>
          <p:cNvSpPr/>
          <p:nvPr/>
        </p:nvSpPr>
        <p:spPr>
          <a:xfrm>
            <a:off x="3962418" y="3536247"/>
            <a:ext cx="1215478" cy="898357"/>
          </a:xfrm>
          <a:prstGeom prst="rect">
            <a:avLst/>
          </a:prstGeom>
          <a:noFill/>
          <a:ln>
            <a:solidFill>
              <a:srgbClr val="F3B7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F0F3C8-4659-4F25-0EF9-286661C2B93E}"/>
              </a:ext>
            </a:extLst>
          </p:cNvPr>
          <p:cNvSpPr/>
          <p:nvPr/>
        </p:nvSpPr>
        <p:spPr>
          <a:xfrm>
            <a:off x="12352321" y="3490883"/>
            <a:ext cx="1215478" cy="898357"/>
          </a:xfrm>
          <a:prstGeom prst="rect">
            <a:avLst/>
          </a:prstGeom>
          <a:noFill/>
          <a:ln>
            <a:solidFill>
              <a:srgbClr val="F3B7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5D9E3A-2F0F-08A9-2A5E-04C3DCFD6DD5}"/>
              </a:ext>
            </a:extLst>
          </p:cNvPr>
          <p:cNvSpPr/>
          <p:nvPr/>
        </p:nvSpPr>
        <p:spPr>
          <a:xfrm>
            <a:off x="3984411" y="8350662"/>
            <a:ext cx="1981538" cy="1607981"/>
          </a:xfrm>
          <a:prstGeom prst="rect">
            <a:avLst/>
          </a:prstGeom>
          <a:noFill/>
          <a:ln>
            <a:solidFill>
              <a:srgbClr val="F3B7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E6CCEF-482A-D67B-B2CF-88DF4C646D93}"/>
              </a:ext>
            </a:extLst>
          </p:cNvPr>
          <p:cNvSpPr/>
          <p:nvPr/>
        </p:nvSpPr>
        <p:spPr>
          <a:xfrm>
            <a:off x="12370869" y="8350661"/>
            <a:ext cx="1981538" cy="1607981"/>
          </a:xfrm>
          <a:prstGeom prst="rect">
            <a:avLst/>
          </a:prstGeom>
          <a:noFill/>
          <a:ln>
            <a:solidFill>
              <a:srgbClr val="F3B7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Google Shape;374;p22">
            <a:extLst>
              <a:ext uri="{FF2B5EF4-FFF2-40B4-BE49-F238E27FC236}">
                <a16:creationId xmlns:a16="http://schemas.microsoft.com/office/drawing/2014/main" id="{F838E0FD-2CE8-7225-10E0-3061B2C498A2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7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9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>
          <a:extLst>
            <a:ext uri="{FF2B5EF4-FFF2-40B4-BE49-F238E27FC236}">
              <a16:creationId xmlns:a16="http://schemas.microsoft.com/office/drawing/2014/main" id="{F1D76FF0-1588-1F75-DBBD-4D38F7D4B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415;p22">
            <a:extLst>
              <a:ext uri="{FF2B5EF4-FFF2-40B4-BE49-F238E27FC236}">
                <a16:creationId xmlns:a16="http://schemas.microsoft.com/office/drawing/2014/main" id="{5EA5D809-8408-CFB0-3A22-4788C5888148}"/>
              </a:ext>
            </a:extLst>
          </p:cNvPr>
          <p:cNvCxnSpPr>
            <a:cxnSpLocks/>
          </p:cNvCxnSpPr>
          <p:nvPr/>
        </p:nvCxnSpPr>
        <p:spPr>
          <a:xfrm>
            <a:off x="9933486" y="8373223"/>
            <a:ext cx="8678979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3" name="Google Shape;375;p22">
            <a:extLst>
              <a:ext uri="{FF2B5EF4-FFF2-40B4-BE49-F238E27FC236}">
                <a16:creationId xmlns:a16="http://schemas.microsoft.com/office/drawing/2014/main" id="{8332B5DC-D9FF-6593-3AF8-F89629458894}"/>
              </a:ext>
            </a:extLst>
          </p:cNvPr>
          <p:cNvGrpSpPr/>
          <p:nvPr/>
        </p:nvGrpSpPr>
        <p:grpSpPr>
          <a:xfrm>
            <a:off x="6181431" y="3969241"/>
            <a:ext cx="4065875" cy="4880469"/>
            <a:chOff x="0" y="-47625"/>
            <a:chExt cx="997841" cy="1441762"/>
          </a:xfrm>
        </p:grpSpPr>
        <p:sp>
          <p:nvSpPr>
            <p:cNvPr id="4" name="Google Shape;376;p22">
              <a:extLst>
                <a:ext uri="{FF2B5EF4-FFF2-40B4-BE49-F238E27FC236}">
                  <a16:creationId xmlns:a16="http://schemas.microsoft.com/office/drawing/2014/main" id="{D3B154AB-08CF-CFE6-A0B0-79FE2E02D532}"/>
                </a:ext>
              </a:extLst>
            </p:cNvPr>
            <p:cNvSpPr/>
            <p:nvPr/>
          </p:nvSpPr>
          <p:spPr>
            <a:xfrm>
              <a:off x="0" y="0"/>
              <a:ext cx="997841" cy="1394137"/>
            </a:xfrm>
            <a:custGeom>
              <a:avLst/>
              <a:gdLst/>
              <a:ahLst/>
              <a:cxnLst/>
              <a:rect l="l" t="t" r="r" b="b"/>
              <a:pathLst>
                <a:path w="997841" h="1394137" extrusionOk="0">
                  <a:moveTo>
                    <a:pt x="0" y="0"/>
                  </a:moveTo>
                  <a:lnTo>
                    <a:pt x="997841" y="0"/>
                  </a:lnTo>
                  <a:lnTo>
                    <a:pt x="997841" y="1394137"/>
                  </a:lnTo>
                  <a:lnTo>
                    <a:pt x="0" y="13941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Google Shape;377;p22">
              <a:extLst>
                <a:ext uri="{FF2B5EF4-FFF2-40B4-BE49-F238E27FC236}">
                  <a16:creationId xmlns:a16="http://schemas.microsoft.com/office/drawing/2014/main" id="{64843F18-38FD-DB4C-9686-841F1DBA1B92}"/>
                </a:ext>
              </a:extLst>
            </p:cNvPr>
            <p:cNvSpPr txBox="1"/>
            <p:nvPr/>
          </p:nvSpPr>
          <p:spPr>
            <a:xfrm>
              <a:off x="0" y="-47625"/>
              <a:ext cx="997841" cy="14417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72" name="Google Shape;372;p22">
            <a:extLst>
              <a:ext uri="{FF2B5EF4-FFF2-40B4-BE49-F238E27FC236}">
                <a16:creationId xmlns:a16="http://schemas.microsoft.com/office/drawing/2014/main" id="{46C21342-126C-DD3D-FBA6-788C8AB1804F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75" name="Google Shape;375;p22">
            <a:extLst>
              <a:ext uri="{FF2B5EF4-FFF2-40B4-BE49-F238E27FC236}">
                <a16:creationId xmlns:a16="http://schemas.microsoft.com/office/drawing/2014/main" id="{2F6830E3-804B-3FB6-913B-F64DA67B392C}"/>
              </a:ext>
            </a:extLst>
          </p:cNvPr>
          <p:cNvGrpSpPr/>
          <p:nvPr/>
        </p:nvGrpSpPr>
        <p:grpSpPr>
          <a:xfrm>
            <a:off x="1206295" y="3969241"/>
            <a:ext cx="4065875" cy="4880469"/>
            <a:chOff x="0" y="-47625"/>
            <a:chExt cx="997841" cy="1441762"/>
          </a:xfrm>
        </p:grpSpPr>
        <p:sp>
          <p:nvSpPr>
            <p:cNvPr id="376" name="Google Shape;376;p22">
              <a:extLst>
                <a:ext uri="{FF2B5EF4-FFF2-40B4-BE49-F238E27FC236}">
                  <a16:creationId xmlns:a16="http://schemas.microsoft.com/office/drawing/2014/main" id="{F317F221-28E3-D2C2-698E-FA1BFBCBDEE8}"/>
                </a:ext>
              </a:extLst>
            </p:cNvPr>
            <p:cNvSpPr/>
            <p:nvPr/>
          </p:nvSpPr>
          <p:spPr>
            <a:xfrm>
              <a:off x="0" y="0"/>
              <a:ext cx="997841" cy="1394137"/>
            </a:xfrm>
            <a:custGeom>
              <a:avLst/>
              <a:gdLst/>
              <a:ahLst/>
              <a:cxnLst/>
              <a:rect l="l" t="t" r="r" b="b"/>
              <a:pathLst>
                <a:path w="997841" h="1394137" extrusionOk="0">
                  <a:moveTo>
                    <a:pt x="0" y="0"/>
                  </a:moveTo>
                  <a:lnTo>
                    <a:pt x="997841" y="0"/>
                  </a:lnTo>
                  <a:lnTo>
                    <a:pt x="997841" y="1394137"/>
                  </a:lnTo>
                  <a:lnTo>
                    <a:pt x="0" y="13941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7" name="Google Shape;377;p22">
              <a:extLst>
                <a:ext uri="{FF2B5EF4-FFF2-40B4-BE49-F238E27FC236}">
                  <a16:creationId xmlns:a16="http://schemas.microsoft.com/office/drawing/2014/main" id="{09C0F6B9-FBA5-117B-957C-899EDFB095EC}"/>
                </a:ext>
              </a:extLst>
            </p:cNvPr>
            <p:cNvSpPr txBox="1"/>
            <p:nvPr/>
          </p:nvSpPr>
          <p:spPr>
            <a:xfrm>
              <a:off x="0" y="-47625"/>
              <a:ext cx="997841" cy="14417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5" name="Google Shape;405;p22">
            <a:extLst>
              <a:ext uri="{FF2B5EF4-FFF2-40B4-BE49-F238E27FC236}">
                <a16:creationId xmlns:a16="http://schemas.microsoft.com/office/drawing/2014/main" id="{39DC7E13-5CD7-C469-2272-0D88DA1CB655}"/>
              </a:ext>
            </a:extLst>
          </p:cNvPr>
          <p:cNvSpPr txBox="1"/>
          <p:nvPr/>
        </p:nvSpPr>
        <p:spPr>
          <a:xfrm>
            <a:off x="1341629" y="4979507"/>
            <a:ext cx="3879107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QA Pixel</a:t>
            </a:r>
            <a:endParaRPr sz="1200" dirty="0"/>
          </a:p>
        </p:txBody>
      </p:sp>
      <p:sp>
        <p:nvSpPr>
          <p:cNvPr id="406" name="Google Shape;406;p22">
            <a:extLst>
              <a:ext uri="{FF2B5EF4-FFF2-40B4-BE49-F238E27FC236}">
                <a16:creationId xmlns:a16="http://schemas.microsoft.com/office/drawing/2014/main" id="{4CF10262-5FB8-D7FE-897A-8CE925462272}"/>
              </a:ext>
            </a:extLst>
          </p:cNvPr>
          <p:cNvSpPr txBox="1"/>
          <p:nvPr/>
        </p:nvSpPr>
        <p:spPr>
          <a:xfrm>
            <a:off x="6712251" y="4894076"/>
            <a:ext cx="300423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FDFC"/>
                </a:solidFill>
                <a:latin typeface="Josefin Sans"/>
                <a:sym typeface="Josefin Sans"/>
              </a:rPr>
              <a:t>SR Matching</a:t>
            </a:r>
            <a:endParaRPr sz="1200" dirty="0"/>
          </a:p>
        </p:txBody>
      </p:sp>
      <p:sp>
        <p:nvSpPr>
          <p:cNvPr id="410" name="Google Shape;410;p22">
            <a:extLst>
              <a:ext uri="{FF2B5EF4-FFF2-40B4-BE49-F238E27FC236}">
                <a16:creationId xmlns:a16="http://schemas.microsoft.com/office/drawing/2014/main" id="{B3122765-2D5F-C51A-D375-35792DBC8EC5}"/>
              </a:ext>
            </a:extLst>
          </p:cNvPr>
          <p:cNvSpPr txBox="1"/>
          <p:nvPr/>
        </p:nvSpPr>
        <p:spPr>
          <a:xfrm>
            <a:off x="1691887" y="1868152"/>
            <a:ext cx="4870883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Workflow:</a:t>
            </a:r>
            <a:endParaRPr dirty="0"/>
          </a:p>
        </p:txBody>
      </p:sp>
      <p:sp>
        <p:nvSpPr>
          <p:cNvPr id="411" name="Google Shape;411;p22">
            <a:extLst>
              <a:ext uri="{FF2B5EF4-FFF2-40B4-BE49-F238E27FC236}">
                <a16:creationId xmlns:a16="http://schemas.microsoft.com/office/drawing/2014/main" id="{F27A96DB-5585-44EC-5FEF-BE8D1B1BA5D0}"/>
              </a:ext>
            </a:extLst>
          </p:cNvPr>
          <p:cNvSpPr txBox="1"/>
          <p:nvPr/>
        </p:nvSpPr>
        <p:spPr>
          <a:xfrm>
            <a:off x="1672118" y="5683646"/>
            <a:ext cx="3246653" cy="210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Use the Remap function on the Quality Assurance (QA) layer to remap all pixels to </a:t>
            </a:r>
            <a:r>
              <a:rPr lang="en-US" sz="2100" b="0" i="0" u="none" strike="noStrike" cap="none" dirty="0" err="1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NoData</a:t>
            </a: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 except land and water.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412" name="Google Shape;412;p22">
            <a:extLst>
              <a:ext uri="{FF2B5EF4-FFF2-40B4-BE49-F238E27FC236}">
                <a16:creationId xmlns:a16="http://schemas.microsoft.com/office/drawing/2014/main" id="{0C55C87F-D04F-0DFD-540F-CFF94AF00E50}"/>
              </a:ext>
            </a:extLst>
          </p:cNvPr>
          <p:cNvSpPr txBox="1"/>
          <p:nvPr/>
        </p:nvSpPr>
        <p:spPr>
          <a:xfrm>
            <a:off x="6603748" y="5653430"/>
            <a:ext cx="3221235" cy="252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Use the Clip function on the Surface Reflectance layer to match the SR layer to the QA layer, effectively removing </a:t>
            </a:r>
            <a:r>
              <a:rPr lang="en-US" sz="2100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most</a:t>
            </a: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 clouds and shadows</a:t>
            </a:r>
            <a:endParaRPr dirty="0">
              <a:solidFill>
                <a:schemeClr val="tx2"/>
              </a:solidFill>
            </a:endParaRPr>
          </a:p>
        </p:txBody>
      </p:sp>
      <p:cxnSp>
        <p:nvCxnSpPr>
          <p:cNvPr id="415" name="Google Shape;415;p22">
            <a:extLst>
              <a:ext uri="{FF2B5EF4-FFF2-40B4-BE49-F238E27FC236}">
                <a16:creationId xmlns:a16="http://schemas.microsoft.com/office/drawing/2014/main" id="{04605238-4695-DEB5-1E2B-254657DD8EE4}"/>
              </a:ext>
            </a:extLst>
          </p:cNvPr>
          <p:cNvCxnSpPr/>
          <p:nvPr/>
        </p:nvCxnSpPr>
        <p:spPr>
          <a:xfrm>
            <a:off x="4918771" y="8373223"/>
            <a:ext cx="168928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462;p24">
            <a:extLst>
              <a:ext uri="{FF2B5EF4-FFF2-40B4-BE49-F238E27FC236}">
                <a16:creationId xmlns:a16="http://schemas.microsoft.com/office/drawing/2014/main" id="{6ADED2B1-98E2-5E3C-989D-3EF4BD175AF6}"/>
              </a:ext>
            </a:extLst>
          </p:cNvPr>
          <p:cNvSpPr txBox="1"/>
          <p:nvPr/>
        </p:nvSpPr>
        <p:spPr>
          <a:xfrm>
            <a:off x="6402585" y="2302051"/>
            <a:ext cx="803012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u="none" strike="noStrike" cap="none" dirty="0">
                <a:solidFill>
                  <a:schemeClr val="accent1">
                    <a:lumMod val="40000"/>
                    <a:lumOff val="60000"/>
                  </a:schemeClr>
                </a:solidFill>
                <a:latin typeface="Josefin Sans"/>
                <a:ea typeface="Josefin Sans"/>
                <a:cs typeface="Josefin Sans"/>
                <a:sym typeface="Josefin Sans"/>
              </a:rPr>
              <a:t>Automated Cloud Masking</a:t>
            </a:r>
            <a:endParaRPr sz="1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81C8182-7C62-FE93-C6B7-3490BB6CE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7646" y="1366605"/>
            <a:ext cx="3369576" cy="343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5BD935-10AC-085A-ED58-6DC3B74DC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8125" y="3901016"/>
            <a:ext cx="3369161" cy="34353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A51ADF-AB67-D85D-8F65-E3E5B17DC8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17" t="14260" r="5788" b="14186"/>
          <a:stretch>
            <a:fillRect/>
          </a:stretch>
        </p:blipFill>
        <p:spPr>
          <a:xfrm>
            <a:off x="10778126" y="6568859"/>
            <a:ext cx="3290569" cy="34353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FB53170-B18F-0B00-0A1C-1A57180C4586}"/>
              </a:ext>
            </a:extLst>
          </p:cNvPr>
          <p:cNvSpPr txBox="1"/>
          <p:nvPr/>
        </p:nvSpPr>
        <p:spPr>
          <a:xfrm>
            <a:off x="14432705" y="9696470"/>
            <a:ext cx="3693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solidFill>
                  <a:schemeClr val="tx2"/>
                </a:solidFill>
                <a:latin typeface="Josefin Sans Light" pitchFamily="2" charset="0"/>
              </a:rPr>
              <a:t>LANDSAT 8, 11 Nov. 2015</a:t>
            </a:r>
          </a:p>
        </p:txBody>
      </p:sp>
      <p:sp>
        <p:nvSpPr>
          <p:cNvPr id="15" name="Google Shape;266;p17">
            <a:extLst>
              <a:ext uri="{FF2B5EF4-FFF2-40B4-BE49-F238E27FC236}">
                <a16:creationId xmlns:a16="http://schemas.microsoft.com/office/drawing/2014/main" id="{7BF1E96F-89E6-7A0C-ACB9-7585F1CE592E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16" name="Google Shape;374;p22">
            <a:extLst>
              <a:ext uri="{FF2B5EF4-FFF2-40B4-BE49-F238E27FC236}">
                <a16:creationId xmlns:a16="http://schemas.microsoft.com/office/drawing/2014/main" id="{D80D8D3B-DF13-C5EF-4323-D1B529975A0F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8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37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>
          <a:extLst>
            <a:ext uri="{FF2B5EF4-FFF2-40B4-BE49-F238E27FC236}">
              <a16:creationId xmlns:a16="http://schemas.microsoft.com/office/drawing/2014/main" id="{F15D6672-71D3-F3B3-A91C-B2046557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2" name="Google Shape;372;p22">
            <a:extLst>
              <a:ext uri="{FF2B5EF4-FFF2-40B4-BE49-F238E27FC236}">
                <a16:creationId xmlns:a16="http://schemas.microsoft.com/office/drawing/2014/main" id="{46C1A7EA-F6C8-EB72-DEB9-41E4FD07B7D4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75" name="Google Shape;375;p22">
            <a:extLst>
              <a:ext uri="{FF2B5EF4-FFF2-40B4-BE49-F238E27FC236}">
                <a16:creationId xmlns:a16="http://schemas.microsoft.com/office/drawing/2014/main" id="{A2AF3F16-9A26-6BE1-7CBD-66E6C1CE61AC}"/>
              </a:ext>
            </a:extLst>
          </p:cNvPr>
          <p:cNvGrpSpPr/>
          <p:nvPr/>
        </p:nvGrpSpPr>
        <p:grpSpPr>
          <a:xfrm>
            <a:off x="1206295" y="3969241"/>
            <a:ext cx="4065875" cy="4880469"/>
            <a:chOff x="0" y="-47625"/>
            <a:chExt cx="997841" cy="1441762"/>
          </a:xfrm>
        </p:grpSpPr>
        <p:sp>
          <p:nvSpPr>
            <p:cNvPr id="376" name="Google Shape;376;p22">
              <a:extLst>
                <a:ext uri="{FF2B5EF4-FFF2-40B4-BE49-F238E27FC236}">
                  <a16:creationId xmlns:a16="http://schemas.microsoft.com/office/drawing/2014/main" id="{DEA0D490-3A6C-3EF7-8033-BD990FC67A51}"/>
                </a:ext>
              </a:extLst>
            </p:cNvPr>
            <p:cNvSpPr/>
            <p:nvPr/>
          </p:nvSpPr>
          <p:spPr>
            <a:xfrm>
              <a:off x="0" y="0"/>
              <a:ext cx="997841" cy="1394137"/>
            </a:xfrm>
            <a:custGeom>
              <a:avLst/>
              <a:gdLst/>
              <a:ahLst/>
              <a:cxnLst/>
              <a:rect l="l" t="t" r="r" b="b"/>
              <a:pathLst>
                <a:path w="997841" h="1394137" extrusionOk="0">
                  <a:moveTo>
                    <a:pt x="0" y="0"/>
                  </a:moveTo>
                  <a:lnTo>
                    <a:pt x="997841" y="0"/>
                  </a:lnTo>
                  <a:lnTo>
                    <a:pt x="997841" y="1394137"/>
                  </a:lnTo>
                  <a:lnTo>
                    <a:pt x="0" y="13941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7" name="Google Shape;377;p22">
              <a:extLst>
                <a:ext uri="{FF2B5EF4-FFF2-40B4-BE49-F238E27FC236}">
                  <a16:creationId xmlns:a16="http://schemas.microsoft.com/office/drawing/2014/main" id="{A041DF48-B8A2-BFF5-C1F3-1ABD13D384C1}"/>
                </a:ext>
              </a:extLst>
            </p:cNvPr>
            <p:cNvSpPr txBox="1"/>
            <p:nvPr/>
          </p:nvSpPr>
          <p:spPr>
            <a:xfrm>
              <a:off x="0" y="-47625"/>
              <a:ext cx="997841" cy="14417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5" name="Google Shape;405;p22">
            <a:extLst>
              <a:ext uri="{FF2B5EF4-FFF2-40B4-BE49-F238E27FC236}">
                <a16:creationId xmlns:a16="http://schemas.microsoft.com/office/drawing/2014/main" id="{0F7B107F-AD10-E78E-A0F8-811D0B34A065}"/>
              </a:ext>
            </a:extLst>
          </p:cNvPr>
          <p:cNvSpPr txBox="1"/>
          <p:nvPr/>
        </p:nvSpPr>
        <p:spPr>
          <a:xfrm>
            <a:off x="1341629" y="4979507"/>
            <a:ext cx="3879107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FDFC"/>
                </a:solidFill>
                <a:latin typeface="Josefin Sans"/>
                <a:sym typeface="Josefin Sans"/>
              </a:rPr>
              <a:t>Polygon Clipping</a:t>
            </a:r>
            <a:endParaRPr sz="1200" dirty="0"/>
          </a:p>
        </p:txBody>
      </p:sp>
      <p:sp>
        <p:nvSpPr>
          <p:cNvPr id="410" name="Google Shape;410;p22">
            <a:extLst>
              <a:ext uri="{FF2B5EF4-FFF2-40B4-BE49-F238E27FC236}">
                <a16:creationId xmlns:a16="http://schemas.microsoft.com/office/drawing/2014/main" id="{3CED249A-D560-D4A6-752D-94400A573C95}"/>
              </a:ext>
            </a:extLst>
          </p:cNvPr>
          <p:cNvSpPr txBox="1"/>
          <p:nvPr/>
        </p:nvSpPr>
        <p:spPr>
          <a:xfrm>
            <a:off x="1691887" y="1868152"/>
            <a:ext cx="4870883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Workflow:</a:t>
            </a:r>
            <a:endParaRPr dirty="0"/>
          </a:p>
        </p:txBody>
      </p:sp>
      <p:sp>
        <p:nvSpPr>
          <p:cNvPr id="411" name="Google Shape;411;p22">
            <a:extLst>
              <a:ext uri="{FF2B5EF4-FFF2-40B4-BE49-F238E27FC236}">
                <a16:creationId xmlns:a16="http://schemas.microsoft.com/office/drawing/2014/main" id="{44776536-C59B-B7C8-4C8D-9EF84B24B009}"/>
              </a:ext>
            </a:extLst>
          </p:cNvPr>
          <p:cNvSpPr txBox="1"/>
          <p:nvPr/>
        </p:nvSpPr>
        <p:spPr>
          <a:xfrm>
            <a:off x="1615905" y="6119237"/>
            <a:ext cx="3246653" cy="168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Polygons are digitized manually to outline missed cloud “halos”, shadows, thin clouds</a:t>
            </a:r>
            <a:endParaRPr dirty="0">
              <a:solidFill>
                <a:schemeClr val="tx2"/>
              </a:solidFill>
            </a:endParaRPr>
          </a:p>
        </p:txBody>
      </p:sp>
      <p:cxnSp>
        <p:nvCxnSpPr>
          <p:cNvPr id="415" name="Google Shape;415;p22">
            <a:extLst>
              <a:ext uri="{FF2B5EF4-FFF2-40B4-BE49-F238E27FC236}">
                <a16:creationId xmlns:a16="http://schemas.microsoft.com/office/drawing/2014/main" id="{E90236F6-5A52-2374-9CEA-E20A79DEC539}"/>
              </a:ext>
            </a:extLst>
          </p:cNvPr>
          <p:cNvCxnSpPr/>
          <p:nvPr/>
        </p:nvCxnSpPr>
        <p:spPr>
          <a:xfrm>
            <a:off x="-169424" y="8373223"/>
            <a:ext cx="168928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462;p24">
            <a:extLst>
              <a:ext uri="{FF2B5EF4-FFF2-40B4-BE49-F238E27FC236}">
                <a16:creationId xmlns:a16="http://schemas.microsoft.com/office/drawing/2014/main" id="{80A71E9C-1CE9-F4D0-F5A7-642ED7727AEF}"/>
              </a:ext>
            </a:extLst>
          </p:cNvPr>
          <p:cNvSpPr txBox="1"/>
          <p:nvPr/>
        </p:nvSpPr>
        <p:spPr>
          <a:xfrm>
            <a:off x="6402585" y="2302051"/>
            <a:ext cx="803012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u="none" strike="noStrike" cap="none" dirty="0">
                <a:solidFill>
                  <a:schemeClr val="accent1">
                    <a:lumMod val="40000"/>
                    <a:lumOff val="60000"/>
                  </a:schemeClr>
                </a:solidFill>
                <a:latin typeface="Josefin Sans"/>
                <a:ea typeface="Josefin Sans"/>
                <a:cs typeface="Josefin Sans"/>
                <a:sym typeface="Josefin Sans"/>
              </a:rPr>
              <a:t>Manual Refinement</a:t>
            </a:r>
            <a:endParaRPr sz="1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7C9C268-29A9-143F-5B39-23870D11E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6" r="50412" b="2936"/>
          <a:stretch>
            <a:fillRect/>
          </a:stretch>
        </p:blipFill>
        <p:spPr bwMode="auto">
          <a:xfrm>
            <a:off x="6210835" y="3040715"/>
            <a:ext cx="5866330" cy="724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B2365B9-911C-F335-42F7-E5AB2EB1D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12" r="50412" b="2631"/>
          <a:stretch>
            <a:fillRect/>
          </a:stretch>
        </p:blipFill>
        <p:spPr bwMode="auto">
          <a:xfrm>
            <a:off x="12421670" y="3040715"/>
            <a:ext cx="5866330" cy="724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B0884F1-625A-8710-3B7E-1CB0A6208BB2}"/>
              </a:ext>
            </a:extLst>
          </p:cNvPr>
          <p:cNvSpPr txBox="1"/>
          <p:nvPr/>
        </p:nvSpPr>
        <p:spPr>
          <a:xfrm>
            <a:off x="10304225" y="9375985"/>
            <a:ext cx="369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>
                <a:solidFill>
                  <a:schemeClr val="tx2"/>
                </a:solidFill>
                <a:latin typeface="Josefin Sans Light" pitchFamily="2" charset="0"/>
              </a:rPr>
              <a:t>Mosaic with manual refinement (Landsat 8, 2025 Dry Season)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884D7E-8534-B3C2-00BF-E4397CEB4124}"/>
              </a:ext>
            </a:extLst>
          </p:cNvPr>
          <p:cNvSpPr txBox="1"/>
          <p:nvPr/>
        </p:nvSpPr>
        <p:spPr>
          <a:xfrm>
            <a:off x="4019799" y="9373940"/>
            <a:ext cx="369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>
                <a:solidFill>
                  <a:schemeClr val="tx2"/>
                </a:solidFill>
                <a:latin typeface="Josefin Sans Light" pitchFamily="2" charset="0"/>
              </a:rPr>
              <a:t>Mosaic without manual refinement (Landsat 8, 2025 Dry Season)</a:t>
            </a:r>
          </a:p>
        </p:txBody>
      </p:sp>
      <p:sp>
        <p:nvSpPr>
          <p:cNvPr id="16" name="Google Shape;266;p17">
            <a:extLst>
              <a:ext uri="{FF2B5EF4-FFF2-40B4-BE49-F238E27FC236}">
                <a16:creationId xmlns:a16="http://schemas.microsoft.com/office/drawing/2014/main" id="{9B29D808-F0A9-0D7B-9B38-20D5F36A1218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17" name="Google Shape;374;p22">
            <a:extLst>
              <a:ext uri="{FF2B5EF4-FFF2-40B4-BE49-F238E27FC236}">
                <a16:creationId xmlns:a16="http://schemas.microsoft.com/office/drawing/2014/main" id="{914007C1-40C2-464F-E36B-882E3910DD86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9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56A7681-A4F0-4C0B-4F71-9DF031D84F14}"/>
              </a:ext>
            </a:extLst>
          </p:cNvPr>
          <p:cNvGrpSpPr/>
          <p:nvPr/>
        </p:nvGrpSpPr>
        <p:grpSpPr>
          <a:xfrm>
            <a:off x="0" y="2272732"/>
            <a:ext cx="18288000" cy="6316759"/>
            <a:chOff x="0" y="2272732"/>
            <a:chExt cx="18288000" cy="631675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B87213D-CBA6-87A8-7713-785D8B184719}"/>
                </a:ext>
              </a:extLst>
            </p:cNvPr>
            <p:cNvSpPr/>
            <p:nvPr/>
          </p:nvSpPr>
          <p:spPr>
            <a:xfrm>
              <a:off x="0" y="2272732"/>
              <a:ext cx="18288000" cy="6316759"/>
            </a:xfrm>
            <a:prstGeom prst="rect">
              <a:avLst/>
            </a:prstGeom>
            <a:solidFill>
              <a:srgbClr val="172C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7099AF21-0B3F-C041-D90D-4EC9579D91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8" t="56532" r="53515" b="26021"/>
            <a:stretch>
              <a:fillRect/>
            </a:stretch>
          </p:blipFill>
          <p:spPr bwMode="auto">
            <a:xfrm>
              <a:off x="351564" y="2541983"/>
              <a:ext cx="8286567" cy="5006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776EB15-93E0-55A8-3981-5BA2EFB58F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16" t="56837" r="53504" b="25716"/>
            <a:stretch>
              <a:fillRect/>
            </a:stretch>
          </p:blipFill>
          <p:spPr bwMode="auto">
            <a:xfrm>
              <a:off x="9649868" y="2541983"/>
              <a:ext cx="8286568" cy="5006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95D2D5-E560-A841-26E7-2A75FAEDB307}"/>
                </a:ext>
              </a:extLst>
            </p:cNvPr>
            <p:cNvSpPr txBox="1"/>
            <p:nvPr/>
          </p:nvSpPr>
          <p:spPr>
            <a:xfrm>
              <a:off x="2280797" y="7754785"/>
              <a:ext cx="369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>
                  <a:solidFill>
                    <a:schemeClr val="tx2"/>
                  </a:solidFill>
                  <a:latin typeface="Josefin Sans Light" pitchFamily="2" charset="0"/>
                </a:rPr>
                <a:t>Mosaic without manual refinement (Landsat 8, 2025 Dry Season)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6945A4-2A36-4B9E-65E6-77BDE944F8E0}"/>
                </a:ext>
              </a:extLst>
            </p:cNvPr>
            <p:cNvSpPr txBox="1"/>
            <p:nvPr/>
          </p:nvSpPr>
          <p:spPr>
            <a:xfrm>
              <a:off x="11946621" y="7730095"/>
              <a:ext cx="369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>
                  <a:solidFill>
                    <a:schemeClr val="tx2"/>
                  </a:solidFill>
                  <a:latin typeface="Josefin Sans Light" pitchFamily="2" charset="0"/>
                </a:rPr>
                <a:t>Mosaic with manual refinement (Landsat 8, 2025 Dry Season)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127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>
          <a:extLst>
            <a:ext uri="{FF2B5EF4-FFF2-40B4-BE49-F238E27FC236}">
              <a16:creationId xmlns:a16="http://schemas.microsoft.com/office/drawing/2014/main" id="{5B5F32F6-8E36-D1A3-B855-C11E258BF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3" name="Google Shape;563;p28">
            <a:extLst>
              <a:ext uri="{FF2B5EF4-FFF2-40B4-BE49-F238E27FC236}">
                <a16:creationId xmlns:a16="http://schemas.microsoft.com/office/drawing/2014/main" id="{5BD4ED77-C209-32FA-36F4-074DB74C32A3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7" name="Google Shape;567;p28">
            <a:extLst>
              <a:ext uri="{FF2B5EF4-FFF2-40B4-BE49-F238E27FC236}">
                <a16:creationId xmlns:a16="http://schemas.microsoft.com/office/drawing/2014/main" id="{4EA754B5-0E2C-1288-E92D-9D26250DA5F5}"/>
              </a:ext>
            </a:extLst>
          </p:cNvPr>
          <p:cNvSpPr txBox="1"/>
          <p:nvPr/>
        </p:nvSpPr>
        <p:spPr>
          <a:xfrm>
            <a:off x="3507241" y="1965762"/>
            <a:ext cx="11273517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Supervised Classification</a:t>
            </a:r>
            <a:endParaRPr dirty="0"/>
          </a:p>
        </p:txBody>
      </p:sp>
      <p:sp>
        <p:nvSpPr>
          <p:cNvPr id="568" name="Google Shape;568;p28">
            <a:extLst>
              <a:ext uri="{FF2B5EF4-FFF2-40B4-BE49-F238E27FC236}">
                <a16:creationId xmlns:a16="http://schemas.microsoft.com/office/drawing/2014/main" id="{FDBB9612-6E2D-8846-A378-888737E74ECE}"/>
              </a:ext>
            </a:extLst>
          </p:cNvPr>
          <p:cNvSpPr txBox="1"/>
          <p:nvPr/>
        </p:nvSpPr>
        <p:spPr>
          <a:xfrm>
            <a:off x="1757637" y="4784870"/>
            <a:ext cx="5997506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88D2FA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Base Training Set</a:t>
            </a:r>
            <a:endParaRPr sz="1000" dirty="0">
              <a:latin typeface="Josefin Sans Light" pitchFamily="2" charset="0"/>
            </a:endParaRPr>
          </a:p>
        </p:txBody>
      </p:sp>
      <p:sp>
        <p:nvSpPr>
          <p:cNvPr id="569" name="Google Shape;569;p28">
            <a:extLst>
              <a:ext uri="{FF2B5EF4-FFF2-40B4-BE49-F238E27FC236}">
                <a16:creationId xmlns:a16="http://schemas.microsoft.com/office/drawing/2014/main" id="{324C5F3A-E486-3E74-C963-D48EFE3F3C7C}"/>
              </a:ext>
            </a:extLst>
          </p:cNvPr>
          <p:cNvSpPr txBox="1"/>
          <p:nvPr/>
        </p:nvSpPr>
        <p:spPr>
          <a:xfrm>
            <a:off x="2768603" y="5785367"/>
            <a:ext cx="4108955" cy="168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Developed for stable classes (Forest, Water, Urban-Developed) to streamline process across years </a:t>
            </a:r>
            <a:endParaRPr dirty="0">
              <a:solidFill>
                <a:schemeClr val="tx2"/>
              </a:solidFill>
            </a:endParaRPr>
          </a:p>
        </p:txBody>
      </p:sp>
      <p:cxnSp>
        <p:nvCxnSpPr>
          <p:cNvPr id="570" name="Google Shape;570;p28">
            <a:extLst>
              <a:ext uri="{FF2B5EF4-FFF2-40B4-BE49-F238E27FC236}">
                <a16:creationId xmlns:a16="http://schemas.microsoft.com/office/drawing/2014/main" id="{A5C49368-91EE-52D3-1002-35E5C6755DC8}"/>
              </a:ext>
            </a:extLst>
          </p:cNvPr>
          <p:cNvCxnSpPr/>
          <p:nvPr/>
        </p:nvCxnSpPr>
        <p:spPr>
          <a:xfrm rot="10800000">
            <a:off x="9082811" y="4784870"/>
            <a:ext cx="0" cy="2478193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Google Shape;565;p28">
            <a:extLst>
              <a:ext uri="{FF2B5EF4-FFF2-40B4-BE49-F238E27FC236}">
                <a16:creationId xmlns:a16="http://schemas.microsoft.com/office/drawing/2014/main" id="{13598839-0F40-ECEF-2E40-944F8F7205A6}"/>
              </a:ext>
            </a:extLst>
          </p:cNvPr>
          <p:cNvSpPr txBox="1"/>
          <p:nvPr/>
        </p:nvSpPr>
        <p:spPr>
          <a:xfrm>
            <a:off x="5865421" y="3387342"/>
            <a:ext cx="6557155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u="none" strike="noStrike" cap="none" dirty="0">
                <a:solidFill>
                  <a:schemeClr val="accent1">
                    <a:lumMod val="40000"/>
                    <a:lumOff val="60000"/>
                  </a:schemeClr>
                </a:solidFill>
                <a:latin typeface="Josefin Sans"/>
                <a:ea typeface="Josefin Sans"/>
                <a:cs typeface="Josefin Sans"/>
                <a:sym typeface="Josefin Sans"/>
              </a:rPr>
              <a:t>Using Support Vector Machine (SVM)</a:t>
            </a:r>
            <a:endParaRPr sz="1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Google Shape;568;p28">
            <a:extLst>
              <a:ext uri="{FF2B5EF4-FFF2-40B4-BE49-F238E27FC236}">
                <a16:creationId xmlns:a16="http://schemas.microsoft.com/office/drawing/2014/main" id="{85DE5675-2C95-4D2B-C47F-E13A0A960533}"/>
              </a:ext>
            </a:extLst>
          </p:cNvPr>
          <p:cNvSpPr txBox="1"/>
          <p:nvPr/>
        </p:nvSpPr>
        <p:spPr>
          <a:xfrm>
            <a:off x="9935710" y="4858737"/>
            <a:ext cx="659465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rgbClr val="88D2FA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Supplemental Training Set</a:t>
            </a:r>
            <a:endParaRPr sz="900" dirty="0">
              <a:latin typeface="Josefin Sans Light" pitchFamily="2" charset="0"/>
            </a:endParaRPr>
          </a:p>
        </p:txBody>
      </p:sp>
      <p:sp>
        <p:nvSpPr>
          <p:cNvPr id="6" name="Google Shape;569;p28">
            <a:extLst>
              <a:ext uri="{FF2B5EF4-FFF2-40B4-BE49-F238E27FC236}">
                <a16:creationId xmlns:a16="http://schemas.microsoft.com/office/drawing/2014/main" id="{8C17F458-8419-AB30-F9AD-0EA77866C16D}"/>
              </a:ext>
            </a:extLst>
          </p:cNvPr>
          <p:cNvSpPr txBox="1"/>
          <p:nvPr/>
        </p:nvSpPr>
        <p:spPr>
          <a:xfrm>
            <a:off x="10902431" y="5785367"/>
            <a:ext cx="4661210" cy="168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tx2"/>
                </a:solidFill>
                <a:latin typeface="Josefin Sans"/>
                <a:sym typeface="Josefin Sans"/>
              </a:rPr>
              <a:t>Additional samples are added for classes that move or change such as burn scars or active construction sites (Urban-Undeveloped)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7" name="Google Shape;266;p17">
            <a:extLst>
              <a:ext uri="{FF2B5EF4-FFF2-40B4-BE49-F238E27FC236}">
                <a16:creationId xmlns:a16="http://schemas.microsoft.com/office/drawing/2014/main" id="{16A48027-3310-3C80-4B41-398F0547FC0B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8" name="Google Shape;374;p22">
            <a:extLst>
              <a:ext uri="{FF2B5EF4-FFF2-40B4-BE49-F238E27FC236}">
                <a16:creationId xmlns:a16="http://schemas.microsoft.com/office/drawing/2014/main" id="{248A2428-2649-32A1-8CF1-97D2756831C5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10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410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>
          <a:extLst>
            <a:ext uri="{FF2B5EF4-FFF2-40B4-BE49-F238E27FC236}">
              <a16:creationId xmlns:a16="http://schemas.microsoft.com/office/drawing/2014/main" id="{775E3984-68F2-2D3B-4094-1688E3248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0" name="Google Shape;330;p20">
            <a:extLst>
              <a:ext uri="{FF2B5EF4-FFF2-40B4-BE49-F238E27FC236}">
                <a16:creationId xmlns:a16="http://schemas.microsoft.com/office/drawing/2014/main" id="{458A0C5F-BBD0-DF09-641F-668072160080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3" name="Google Shape;333;p20">
            <a:extLst>
              <a:ext uri="{FF2B5EF4-FFF2-40B4-BE49-F238E27FC236}">
                <a16:creationId xmlns:a16="http://schemas.microsoft.com/office/drawing/2014/main" id="{4B7B8854-33A7-9BC1-BE69-B820E1EE31AE}"/>
              </a:ext>
            </a:extLst>
          </p:cNvPr>
          <p:cNvSpPr txBox="1"/>
          <p:nvPr/>
        </p:nvSpPr>
        <p:spPr>
          <a:xfrm>
            <a:off x="1031244" y="4075210"/>
            <a:ext cx="911819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Supervised Classification</a:t>
            </a:r>
            <a:endParaRPr sz="1100" dirty="0"/>
          </a:p>
        </p:txBody>
      </p:sp>
      <p:sp>
        <p:nvSpPr>
          <p:cNvPr id="334" name="Google Shape;334;p20">
            <a:extLst>
              <a:ext uri="{FF2B5EF4-FFF2-40B4-BE49-F238E27FC236}">
                <a16:creationId xmlns:a16="http://schemas.microsoft.com/office/drawing/2014/main" id="{8960B3E4-43AC-09C7-3017-E282B7A4FB65}"/>
              </a:ext>
            </a:extLst>
          </p:cNvPr>
          <p:cNvSpPr txBox="1"/>
          <p:nvPr/>
        </p:nvSpPr>
        <p:spPr>
          <a:xfrm>
            <a:off x="1031244" y="5253225"/>
            <a:ext cx="7333635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en-US" sz="2800" b="0" u="none" strike="noStrike" cap="none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Accuracy Assessment Preliminary Results</a:t>
            </a:r>
          </a:p>
        </p:txBody>
      </p:sp>
      <p:sp>
        <p:nvSpPr>
          <p:cNvPr id="335" name="Google Shape;335;p20">
            <a:extLst>
              <a:ext uri="{FF2B5EF4-FFF2-40B4-BE49-F238E27FC236}">
                <a16:creationId xmlns:a16="http://schemas.microsoft.com/office/drawing/2014/main" id="{B50E1A6F-C57D-1E17-EB39-57425612E9BF}"/>
              </a:ext>
            </a:extLst>
          </p:cNvPr>
          <p:cNvSpPr txBox="1"/>
          <p:nvPr/>
        </p:nvSpPr>
        <p:spPr>
          <a:xfrm>
            <a:off x="11309322" y="2975796"/>
            <a:ext cx="539820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E6C7A8"/>
                </a:solidFill>
                <a:latin typeface="Josefin Sans" pitchFamily="2" charset="0"/>
                <a:ea typeface="ADLaM Display" panose="020F0502020204030204" pitchFamily="2" charset="0"/>
                <a:cs typeface="ADLaM Display" panose="020F0502020204030204" pitchFamily="2" charset="0"/>
                <a:sym typeface="Josefin Sans"/>
              </a:rPr>
              <a:t>Dry Season</a:t>
            </a:r>
            <a:endParaRPr sz="1600" dirty="0">
              <a:solidFill>
                <a:srgbClr val="E6C7A8"/>
              </a:solidFill>
              <a:latin typeface="Josefin Sans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36" name="Google Shape;336;p20">
            <a:extLst>
              <a:ext uri="{FF2B5EF4-FFF2-40B4-BE49-F238E27FC236}">
                <a16:creationId xmlns:a16="http://schemas.microsoft.com/office/drawing/2014/main" id="{A894720C-8007-8F44-F994-4803A0E0B990}"/>
              </a:ext>
            </a:extLst>
          </p:cNvPr>
          <p:cNvSpPr txBox="1"/>
          <p:nvPr/>
        </p:nvSpPr>
        <p:spPr>
          <a:xfrm>
            <a:off x="11309322" y="3752613"/>
            <a:ext cx="5813555" cy="144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2025: 87% total accuracy, 0.85 Kappa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2020: 90% total accuracy, 0.89 Kappa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2015: 88% total accuracy, 0.86 Kappa</a:t>
            </a:r>
          </a:p>
        </p:txBody>
      </p:sp>
      <p:sp>
        <p:nvSpPr>
          <p:cNvPr id="341" name="Google Shape;341;p20">
            <a:extLst>
              <a:ext uri="{FF2B5EF4-FFF2-40B4-BE49-F238E27FC236}">
                <a16:creationId xmlns:a16="http://schemas.microsoft.com/office/drawing/2014/main" id="{10AA38B6-5931-883C-0FAF-43F1D4BAC332}"/>
              </a:ext>
            </a:extLst>
          </p:cNvPr>
          <p:cNvSpPr txBox="1"/>
          <p:nvPr/>
        </p:nvSpPr>
        <p:spPr>
          <a:xfrm>
            <a:off x="11309322" y="5904277"/>
            <a:ext cx="539820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accent5">
                    <a:lumMod val="60000"/>
                    <a:lumOff val="40000"/>
                  </a:schemeClr>
                </a:solidFill>
                <a:latin typeface="Josefin Sans" pitchFamily="2" charset="0"/>
                <a:ea typeface="ADLaM Display" panose="020F0502020204030204" pitchFamily="2" charset="0"/>
                <a:cs typeface="ADLaM Display" panose="020F0502020204030204" pitchFamily="2" charset="0"/>
                <a:sym typeface="Josefin Sans"/>
              </a:rPr>
              <a:t>Wet Season</a:t>
            </a:r>
            <a:endParaRPr sz="1600" dirty="0">
              <a:solidFill>
                <a:schemeClr val="accent5">
                  <a:lumMod val="60000"/>
                  <a:lumOff val="40000"/>
                </a:schemeClr>
              </a:solidFill>
              <a:latin typeface="Josefin Sans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42" name="Google Shape;342;p20">
            <a:extLst>
              <a:ext uri="{FF2B5EF4-FFF2-40B4-BE49-F238E27FC236}">
                <a16:creationId xmlns:a16="http://schemas.microsoft.com/office/drawing/2014/main" id="{F9D00A12-3AC9-7ABB-0795-31F5B486D072}"/>
              </a:ext>
            </a:extLst>
          </p:cNvPr>
          <p:cNvSpPr txBox="1"/>
          <p:nvPr/>
        </p:nvSpPr>
        <p:spPr>
          <a:xfrm>
            <a:off x="11309322" y="6569074"/>
            <a:ext cx="6270755" cy="176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2025: 90.6% total accuracy, 0.89 Kappa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2020: 85.4% total accuracy, 0.83 Kappa</a:t>
            </a:r>
            <a:endParaRPr lang="en-US" sz="2400" b="0" i="0" u="none" strike="noStrike" cap="none" dirty="0">
              <a:solidFill>
                <a:srgbClr val="FFFFFF"/>
              </a:solidFill>
              <a:latin typeface="Josefin Sans Light" pitchFamily="2" charset="0"/>
              <a:ea typeface="Josefin Sans"/>
              <a:cs typeface="Josefin Sans"/>
              <a:sym typeface="Josefin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2012-2014: 81% total accuracy, 0.78 Kappa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Josefin Sans Light" pitchFamily="2" charset="0"/>
            </a:endParaRPr>
          </a:p>
        </p:txBody>
      </p:sp>
      <p:sp>
        <p:nvSpPr>
          <p:cNvPr id="2" name="Google Shape;266;p17">
            <a:extLst>
              <a:ext uri="{FF2B5EF4-FFF2-40B4-BE49-F238E27FC236}">
                <a16:creationId xmlns:a16="http://schemas.microsoft.com/office/drawing/2014/main" id="{848D5134-5F03-D0BB-2D74-2BD85DD1F1D8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3" name="Google Shape;374;p22">
            <a:extLst>
              <a:ext uri="{FF2B5EF4-FFF2-40B4-BE49-F238E27FC236}">
                <a16:creationId xmlns:a16="http://schemas.microsoft.com/office/drawing/2014/main" id="{A62A1DA2-64B0-C060-2FFB-15E6DA888301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11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  <p:sp>
        <p:nvSpPr>
          <p:cNvPr id="4" name="Google Shape;336;p20">
            <a:extLst>
              <a:ext uri="{FF2B5EF4-FFF2-40B4-BE49-F238E27FC236}">
                <a16:creationId xmlns:a16="http://schemas.microsoft.com/office/drawing/2014/main" id="{B2F6DE17-EC31-C776-2AC5-ABB18A7222E7}"/>
              </a:ext>
            </a:extLst>
          </p:cNvPr>
          <p:cNvSpPr txBox="1"/>
          <p:nvPr/>
        </p:nvSpPr>
        <p:spPr>
          <a:xfrm>
            <a:off x="1028700" y="6128242"/>
            <a:ext cx="9552214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tx2"/>
                </a:solidFill>
                <a:latin typeface="Josefin Sans"/>
                <a:ea typeface="Josefin Sans"/>
                <a:cs typeface="Josefin Sans"/>
                <a:sym typeface="Josefin Sans"/>
              </a:rPr>
              <a:t>Validation conducted through 50 random sampling points per class (7 classes) verified against high-resolution reference data</a:t>
            </a:r>
          </a:p>
        </p:txBody>
      </p:sp>
    </p:spTree>
    <p:extLst>
      <p:ext uri="{BB962C8B-B14F-4D97-AF65-F5344CB8AC3E}">
        <p14:creationId xmlns:p14="http://schemas.microsoft.com/office/powerpoint/2010/main" val="1083957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7">
          <a:extLst>
            <a:ext uri="{FF2B5EF4-FFF2-40B4-BE49-F238E27FC236}">
              <a16:creationId xmlns:a16="http://schemas.microsoft.com/office/drawing/2014/main" id="{2119781A-C8F9-83F4-E7CF-DEDB61FA9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895372-A436-2706-5B6A-E512624AB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1788" l="8706" r="90000">
                        <a14:foregroundMark x1="8706" y1="51303" x2="10000" y2="51182"/>
                        <a14:foregroundMark x1="14078" y1="91788" x2="15373" y2="915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60137" y="537349"/>
            <a:ext cx="6407746" cy="8292377"/>
          </a:xfrm>
          <a:prstGeom prst="rect">
            <a:avLst/>
          </a:prstGeom>
        </p:spPr>
      </p:pic>
      <p:cxnSp>
        <p:nvCxnSpPr>
          <p:cNvPr id="309" name="Google Shape;309;p19">
            <a:extLst>
              <a:ext uri="{FF2B5EF4-FFF2-40B4-BE49-F238E27FC236}">
                <a16:creationId xmlns:a16="http://schemas.microsoft.com/office/drawing/2014/main" id="{894776EA-DD30-AC6F-CCEE-6FC43C4802D6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3" name="Google Shape;313;p19">
            <a:extLst>
              <a:ext uri="{FF2B5EF4-FFF2-40B4-BE49-F238E27FC236}">
                <a16:creationId xmlns:a16="http://schemas.microsoft.com/office/drawing/2014/main" id="{5E1BB7FE-BB6A-9EF9-3657-84773FED048E}"/>
              </a:ext>
            </a:extLst>
          </p:cNvPr>
          <p:cNvSpPr txBox="1"/>
          <p:nvPr/>
        </p:nvSpPr>
        <p:spPr>
          <a:xfrm>
            <a:off x="520700" y="1579956"/>
            <a:ext cx="9665723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Land Cover Maps</a:t>
            </a:r>
            <a:endParaRPr dirty="0"/>
          </a:p>
        </p:txBody>
      </p:sp>
      <p:sp>
        <p:nvSpPr>
          <p:cNvPr id="317" name="Google Shape;317;p19">
            <a:extLst>
              <a:ext uri="{FF2B5EF4-FFF2-40B4-BE49-F238E27FC236}">
                <a16:creationId xmlns:a16="http://schemas.microsoft.com/office/drawing/2014/main" id="{128868CA-7D82-C83D-096E-79A026EB0E18}"/>
              </a:ext>
            </a:extLst>
          </p:cNvPr>
          <p:cNvSpPr txBox="1"/>
          <p:nvPr/>
        </p:nvSpPr>
        <p:spPr>
          <a:xfrm>
            <a:off x="6560458" y="8399081"/>
            <a:ext cx="11350171" cy="144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Josefin Sans"/>
                <a:sym typeface="Josefin Sans"/>
              </a:rPr>
              <a:t>25 Land Cover Maps completed with overall accuracy &gt;80% (as of Sept. 2026)</a:t>
            </a: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Josefin Sans"/>
                <a:sym typeface="Josefin Sans"/>
              </a:rPr>
              <a:t>Limitations:</a:t>
            </a:r>
          </a:p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en-US" sz="2400" dirty="0">
                <a:solidFill>
                  <a:schemeClr val="tx2"/>
                </a:solidFill>
                <a:latin typeface="Josefin Sans"/>
                <a:sym typeface="Josefin Sans"/>
              </a:rPr>
              <a:t>	2000-2014: Multi-year mosaics (3-4 years)</a:t>
            </a:r>
          </a:p>
        </p:txBody>
      </p:sp>
      <p:sp>
        <p:nvSpPr>
          <p:cNvPr id="4" name="Google Shape;266;p17">
            <a:extLst>
              <a:ext uri="{FF2B5EF4-FFF2-40B4-BE49-F238E27FC236}">
                <a16:creationId xmlns:a16="http://schemas.microsoft.com/office/drawing/2014/main" id="{60E01414-32BC-BD71-73D6-7B98AA346BD8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10" name="Google Shape;374;p22">
            <a:extLst>
              <a:ext uri="{FF2B5EF4-FFF2-40B4-BE49-F238E27FC236}">
                <a16:creationId xmlns:a16="http://schemas.microsoft.com/office/drawing/2014/main" id="{130FECEE-76D7-0799-6FFC-3D849F3B29A5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12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4ED260B-A2BD-7AE1-8F7C-861A486846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75522"/>
              </p:ext>
            </p:extLst>
          </p:nvPr>
        </p:nvGraphicFramePr>
        <p:xfrm>
          <a:off x="711199" y="3106058"/>
          <a:ext cx="5297716" cy="657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2858">
                  <a:extLst>
                    <a:ext uri="{9D8B030D-6E8A-4147-A177-3AD203B41FA5}">
                      <a16:colId xmlns:a16="http://schemas.microsoft.com/office/drawing/2014/main" val="945465833"/>
                    </a:ext>
                  </a:extLst>
                </a:gridCol>
                <a:gridCol w="2394858">
                  <a:extLst>
                    <a:ext uri="{9D8B030D-6E8A-4147-A177-3AD203B41FA5}">
                      <a16:colId xmlns:a16="http://schemas.microsoft.com/office/drawing/2014/main" val="3823040196"/>
                    </a:ext>
                  </a:extLst>
                </a:gridCol>
              </a:tblGrid>
              <a:tr h="58612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Years/Season Completed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Not Enough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017528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2025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2008-2011 (Wet)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094620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2024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2004-2007 (Wet)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02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2023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2000-2003 (Dry)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914347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2022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94260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2021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88332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2020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348526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2019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500044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2018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009322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2017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53318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2015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373147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2012-2014 (Dry + Wet)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15382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2008-2011 (Dry)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753744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2004-2007 (Dry)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394988"/>
                  </a:ext>
                </a:extLst>
              </a:tr>
              <a:tr h="4194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Josefin Sans" pitchFamily="2" charset="0"/>
                        </a:rPr>
                        <a:t>2000-2003 (Dry)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Josefin Sans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16151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9E8B124-D671-DF4B-6D05-4B2EDFFDE2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1758" l="8588" r="90000">
                        <a14:foregroundMark x1="22902" y1="47515" x2="12275" y2="47758"/>
                        <a14:foregroundMark x1="12275" y1="47758" x2="8627" y2="49515"/>
                        <a14:foregroundMark x1="22078" y1="49394" x2="19333" y2="49273"/>
                        <a14:foregroundMark x1="25333" y1="47030" x2="25176" y2="49273"/>
                        <a14:foregroundMark x1="13490" y1="91758" x2="13804" y2="91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9643" y="414666"/>
            <a:ext cx="6407747" cy="82923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417775-FD9C-AF9F-5C9B-461E28DDA49B}"/>
              </a:ext>
            </a:extLst>
          </p:cNvPr>
          <p:cNvSpPr txBox="1"/>
          <p:nvPr/>
        </p:nvSpPr>
        <p:spPr>
          <a:xfrm>
            <a:off x="15264010" y="6085161"/>
            <a:ext cx="2773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Josefin Sans" pitchFamily="2" charset="0"/>
              </a:rPr>
              <a:t>2025 Dry Season (Jan-June)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5AD419-F868-77D3-75EB-16EC635E7807}"/>
              </a:ext>
            </a:extLst>
          </p:cNvPr>
          <p:cNvSpPr txBox="1"/>
          <p:nvPr/>
        </p:nvSpPr>
        <p:spPr>
          <a:xfrm>
            <a:off x="9144000" y="6085161"/>
            <a:ext cx="33217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Josefin Sans" pitchFamily="2" charset="0"/>
              </a:rPr>
              <a:t>2004-2007 Dry Season (Jan-June)</a:t>
            </a:r>
          </a:p>
        </p:txBody>
      </p:sp>
    </p:spTree>
    <p:extLst>
      <p:ext uri="{BB962C8B-B14F-4D97-AF65-F5344CB8AC3E}">
        <p14:creationId xmlns:p14="http://schemas.microsoft.com/office/powerpoint/2010/main" val="510879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E0F1BD77-F217-C845-D515-38EC2CA35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screenshot of a graph&#10;&#10;AI-generated content may be incorrect.">
            <a:extLst>
              <a:ext uri="{FF2B5EF4-FFF2-40B4-BE49-F238E27FC236}">
                <a16:creationId xmlns:a16="http://schemas.microsoft.com/office/drawing/2014/main" id="{DCCD6792-79B9-F197-57AF-DF3322CDC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02" y="2630151"/>
            <a:ext cx="8179530" cy="731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266;p17">
            <a:extLst>
              <a:ext uri="{FF2B5EF4-FFF2-40B4-BE49-F238E27FC236}">
                <a16:creationId xmlns:a16="http://schemas.microsoft.com/office/drawing/2014/main" id="{63A2690F-85CE-9149-5349-1A16B3960256}"/>
              </a:ext>
            </a:extLst>
          </p:cNvPr>
          <p:cNvSpPr txBox="1"/>
          <p:nvPr/>
        </p:nvSpPr>
        <p:spPr>
          <a:xfrm>
            <a:off x="640302" y="2182453"/>
            <a:ext cx="37293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Josefin Sans"/>
                <a:sym typeface="Josefin Sans"/>
              </a:rPr>
              <a:t>Dry Season 2025</a:t>
            </a:r>
            <a:endParaRPr sz="16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330" name="Google Shape;330;p20">
            <a:extLst>
              <a:ext uri="{FF2B5EF4-FFF2-40B4-BE49-F238E27FC236}">
                <a16:creationId xmlns:a16="http://schemas.microsoft.com/office/drawing/2014/main" id="{9AA5C49F-4EA5-70B6-34F2-C0EFE1E3930A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3" name="Google Shape;333;p20">
            <a:extLst>
              <a:ext uri="{FF2B5EF4-FFF2-40B4-BE49-F238E27FC236}">
                <a16:creationId xmlns:a16="http://schemas.microsoft.com/office/drawing/2014/main" id="{66FE00B4-FE9B-9186-C794-7A67C3EDF44D}"/>
              </a:ext>
            </a:extLst>
          </p:cNvPr>
          <p:cNvSpPr txBox="1"/>
          <p:nvPr/>
        </p:nvSpPr>
        <p:spPr>
          <a:xfrm>
            <a:off x="2221539" y="1185257"/>
            <a:ext cx="911819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Supervised Classification</a:t>
            </a:r>
            <a:endParaRPr sz="1050" dirty="0"/>
          </a:p>
        </p:txBody>
      </p:sp>
      <p:sp>
        <p:nvSpPr>
          <p:cNvPr id="335" name="Google Shape;335;p20">
            <a:extLst>
              <a:ext uri="{FF2B5EF4-FFF2-40B4-BE49-F238E27FC236}">
                <a16:creationId xmlns:a16="http://schemas.microsoft.com/office/drawing/2014/main" id="{9F04EAFB-8466-CF02-CD55-BBCC8F7EBD17}"/>
              </a:ext>
            </a:extLst>
          </p:cNvPr>
          <p:cNvSpPr txBox="1"/>
          <p:nvPr/>
        </p:nvSpPr>
        <p:spPr>
          <a:xfrm>
            <a:off x="10598120" y="1410308"/>
            <a:ext cx="539820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E6C7A8"/>
                </a:solidFill>
                <a:latin typeface="Josefin Sans" pitchFamily="2" charset="0"/>
                <a:ea typeface="ADLaM Display" panose="020F0502020204030204" pitchFamily="2" charset="0"/>
                <a:cs typeface="ADLaM Display" panose="020F0502020204030204" pitchFamily="2" charset="0"/>
                <a:sym typeface="Josefin Sans"/>
              </a:rPr>
              <a:t>Dry Season Matrices</a:t>
            </a:r>
            <a:endParaRPr dirty="0">
              <a:solidFill>
                <a:srgbClr val="E6C7A8"/>
              </a:solidFill>
              <a:latin typeface="Josefin Sans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36" name="Google Shape;336;p20">
            <a:extLst>
              <a:ext uri="{FF2B5EF4-FFF2-40B4-BE49-F238E27FC236}">
                <a16:creationId xmlns:a16="http://schemas.microsoft.com/office/drawing/2014/main" id="{A55E4D98-1F20-4DAE-082D-8DEFDDA2BD72}"/>
              </a:ext>
            </a:extLst>
          </p:cNvPr>
          <p:cNvSpPr txBox="1"/>
          <p:nvPr/>
        </p:nvSpPr>
        <p:spPr>
          <a:xfrm>
            <a:off x="10236921" y="3096494"/>
            <a:ext cx="6586110" cy="392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0" u="none" strike="noStrike" cap="none" dirty="0">
                <a:solidFill>
                  <a:schemeClr val="accent6">
                    <a:lumMod val="20000"/>
                    <a:lumOff val="80000"/>
                  </a:schemeClr>
                </a:solidFill>
                <a:latin typeface="Josefin Sans" pitchFamily="2" charset="0"/>
                <a:ea typeface="Josefin Sans"/>
                <a:cs typeface="Josefin Sans"/>
                <a:sym typeface="Josefin Sans"/>
              </a:rPr>
              <a:t>Columns: Ground Truth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Josefin Sans" pitchFamily="2" charset="0"/>
                <a:ea typeface="Josefin Sans"/>
                <a:cs typeface="Josefin Sans"/>
                <a:sym typeface="Josefin Sans"/>
              </a:rPr>
              <a:t>Rows: Classified by SVM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Error of </a:t>
            </a:r>
            <a:r>
              <a:rPr lang="en-US" sz="2800" b="1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commission: </a:t>
            </a:r>
            <a:r>
              <a:rPr lang="en-US" sz="2800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overestimation – the classifier is seeing more of a class than there is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Error of omission: </a:t>
            </a:r>
            <a:r>
              <a:rPr lang="en-US" sz="2800" b="0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left out – the classifier misclassified a pixel for another class</a:t>
            </a:r>
          </a:p>
        </p:txBody>
      </p:sp>
      <p:sp>
        <p:nvSpPr>
          <p:cNvPr id="2" name="Google Shape;266;p17">
            <a:extLst>
              <a:ext uri="{FF2B5EF4-FFF2-40B4-BE49-F238E27FC236}">
                <a16:creationId xmlns:a16="http://schemas.microsoft.com/office/drawing/2014/main" id="{8251676F-FDAF-5F90-19B1-C8985D315DAE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3" name="Google Shape;374;p22">
            <a:extLst>
              <a:ext uri="{FF2B5EF4-FFF2-40B4-BE49-F238E27FC236}">
                <a16:creationId xmlns:a16="http://schemas.microsoft.com/office/drawing/2014/main" id="{B5AE161A-8D3C-D2F3-E375-0F87B3478BAF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13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BA382A-4F08-A2D0-BA00-75D2EF84CA5F}"/>
              </a:ext>
            </a:extLst>
          </p:cNvPr>
          <p:cNvGrpSpPr/>
          <p:nvPr/>
        </p:nvGrpSpPr>
        <p:grpSpPr>
          <a:xfrm>
            <a:off x="640302" y="7962003"/>
            <a:ext cx="12218674" cy="1551194"/>
            <a:chOff x="640302" y="7947489"/>
            <a:chExt cx="12218674" cy="15511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AD2AC45-0CB6-8134-C5DB-D3161F364909}"/>
                </a:ext>
              </a:extLst>
            </p:cNvPr>
            <p:cNvSpPr/>
            <p:nvPr/>
          </p:nvSpPr>
          <p:spPr>
            <a:xfrm>
              <a:off x="640302" y="8527473"/>
              <a:ext cx="6907127" cy="195613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Google Shape;266;p17">
              <a:extLst>
                <a:ext uri="{FF2B5EF4-FFF2-40B4-BE49-F238E27FC236}">
                  <a16:creationId xmlns:a16="http://schemas.microsoft.com/office/drawing/2014/main" id="{8D068EA9-1F58-F86D-BEE8-300B0570A6DF}"/>
                </a:ext>
              </a:extLst>
            </p:cNvPr>
            <p:cNvSpPr txBox="1"/>
            <p:nvPr/>
          </p:nvSpPr>
          <p:spPr>
            <a:xfrm>
              <a:off x="9129652" y="7947489"/>
              <a:ext cx="3729324" cy="1551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accent6"/>
                  </a:solidFill>
                  <a:latin typeface="Josefin Sans"/>
                  <a:sym typeface="Josefin Sans"/>
                </a:rPr>
                <a:t>Classifier correctly identified all badland random samples, but also falsely classified several other classes as badlands as well</a:t>
              </a:r>
              <a:endParaRPr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85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F6AF1D04-E067-3512-A096-06C5BAABF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screenshot of a data report&#10;&#10;AI-generated content may be incorrect.">
            <a:extLst>
              <a:ext uri="{FF2B5EF4-FFF2-40B4-BE49-F238E27FC236}">
                <a16:creationId xmlns:a16="http://schemas.microsoft.com/office/drawing/2014/main" id="{52BB0114-933F-4E91-08C7-45F8C2F04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02" y="2657305"/>
            <a:ext cx="8122177" cy="725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266;p17">
            <a:extLst>
              <a:ext uri="{FF2B5EF4-FFF2-40B4-BE49-F238E27FC236}">
                <a16:creationId xmlns:a16="http://schemas.microsoft.com/office/drawing/2014/main" id="{FED764DF-173C-122F-A8EF-40FEA868C28E}"/>
              </a:ext>
            </a:extLst>
          </p:cNvPr>
          <p:cNvSpPr txBox="1"/>
          <p:nvPr/>
        </p:nvSpPr>
        <p:spPr>
          <a:xfrm>
            <a:off x="640302" y="2182453"/>
            <a:ext cx="37293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Josefin Sans"/>
                <a:sym typeface="Josefin Sans"/>
              </a:rPr>
              <a:t>Dry Season 2000 - 2003</a:t>
            </a:r>
            <a:endParaRPr sz="16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330" name="Google Shape;330;p20">
            <a:extLst>
              <a:ext uri="{FF2B5EF4-FFF2-40B4-BE49-F238E27FC236}">
                <a16:creationId xmlns:a16="http://schemas.microsoft.com/office/drawing/2014/main" id="{41294E91-8D62-80DD-84FB-2C1A7FDFB50B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3" name="Google Shape;333;p20">
            <a:extLst>
              <a:ext uri="{FF2B5EF4-FFF2-40B4-BE49-F238E27FC236}">
                <a16:creationId xmlns:a16="http://schemas.microsoft.com/office/drawing/2014/main" id="{36950900-A68D-FA90-1163-801164F5875F}"/>
              </a:ext>
            </a:extLst>
          </p:cNvPr>
          <p:cNvSpPr txBox="1"/>
          <p:nvPr/>
        </p:nvSpPr>
        <p:spPr>
          <a:xfrm>
            <a:off x="2221539" y="1185257"/>
            <a:ext cx="911819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Supervised Classification</a:t>
            </a:r>
            <a:endParaRPr sz="1050" dirty="0"/>
          </a:p>
        </p:txBody>
      </p:sp>
      <p:sp>
        <p:nvSpPr>
          <p:cNvPr id="335" name="Google Shape;335;p20">
            <a:extLst>
              <a:ext uri="{FF2B5EF4-FFF2-40B4-BE49-F238E27FC236}">
                <a16:creationId xmlns:a16="http://schemas.microsoft.com/office/drawing/2014/main" id="{08DB68F4-34A9-A53A-1F4B-87A3CFBB5C7A}"/>
              </a:ext>
            </a:extLst>
          </p:cNvPr>
          <p:cNvSpPr txBox="1"/>
          <p:nvPr/>
        </p:nvSpPr>
        <p:spPr>
          <a:xfrm>
            <a:off x="10598120" y="1410308"/>
            <a:ext cx="539820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E6C7A8"/>
                </a:solidFill>
                <a:latin typeface="Josefin Sans" pitchFamily="2" charset="0"/>
                <a:ea typeface="ADLaM Display" panose="020F0502020204030204" pitchFamily="2" charset="0"/>
                <a:cs typeface="ADLaM Display" panose="020F0502020204030204" pitchFamily="2" charset="0"/>
                <a:sym typeface="Josefin Sans"/>
              </a:rPr>
              <a:t>Dry Season Matrices</a:t>
            </a:r>
            <a:endParaRPr dirty="0">
              <a:solidFill>
                <a:srgbClr val="E6C7A8"/>
              </a:solidFill>
              <a:latin typeface="Josefin Sans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36" name="Google Shape;336;p20">
            <a:extLst>
              <a:ext uri="{FF2B5EF4-FFF2-40B4-BE49-F238E27FC236}">
                <a16:creationId xmlns:a16="http://schemas.microsoft.com/office/drawing/2014/main" id="{450804F1-EE50-005F-4D86-FEADE054A7F4}"/>
              </a:ext>
            </a:extLst>
          </p:cNvPr>
          <p:cNvSpPr txBox="1"/>
          <p:nvPr/>
        </p:nvSpPr>
        <p:spPr>
          <a:xfrm>
            <a:off x="10236921" y="3096494"/>
            <a:ext cx="6586110" cy="392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0" u="none" strike="noStrike" cap="none" dirty="0">
                <a:solidFill>
                  <a:schemeClr val="accent6">
                    <a:lumMod val="20000"/>
                    <a:lumOff val="80000"/>
                  </a:schemeClr>
                </a:solidFill>
                <a:latin typeface="Josefin Sans" pitchFamily="2" charset="0"/>
                <a:ea typeface="Josefin Sans"/>
                <a:cs typeface="Josefin Sans"/>
                <a:sym typeface="Josefin Sans"/>
              </a:rPr>
              <a:t>Columns: Ground Truth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Josefin Sans" pitchFamily="2" charset="0"/>
                <a:ea typeface="Josefin Sans"/>
                <a:cs typeface="Josefin Sans"/>
                <a:sym typeface="Josefin Sans"/>
              </a:rPr>
              <a:t>Rows: Classified by SVM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Error of </a:t>
            </a:r>
            <a:r>
              <a:rPr lang="en-US" sz="2800" b="1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commission: </a:t>
            </a:r>
            <a:r>
              <a:rPr lang="en-US" sz="2800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overestimation – the classifier is seeing more of a class than there is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Error of omission: </a:t>
            </a:r>
            <a:r>
              <a:rPr lang="en-US" sz="2800" b="0" i="0" u="none" strike="noStrike" cap="none" dirty="0">
                <a:solidFill>
                  <a:srgbClr val="FFFFFF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left out – the classifier misclassified a pixel for another class</a:t>
            </a:r>
          </a:p>
        </p:txBody>
      </p:sp>
      <p:sp>
        <p:nvSpPr>
          <p:cNvPr id="2" name="Google Shape;266;p17">
            <a:extLst>
              <a:ext uri="{FF2B5EF4-FFF2-40B4-BE49-F238E27FC236}">
                <a16:creationId xmlns:a16="http://schemas.microsoft.com/office/drawing/2014/main" id="{2CA10525-4CF4-BBD4-65DB-9862B1CC01AC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3" name="Google Shape;374;p22">
            <a:extLst>
              <a:ext uri="{FF2B5EF4-FFF2-40B4-BE49-F238E27FC236}">
                <a16:creationId xmlns:a16="http://schemas.microsoft.com/office/drawing/2014/main" id="{C7584754-F94B-4093-5C46-57FFDB0208B8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14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0BD755-B6F1-A352-44BA-0010869C4AB1}"/>
              </a:ext>
            </a:extLst>
          </p:cNvPr>
          <p:cNvGrpSpPr/>
          <p:nvPr/>
        </p:nvGrpSpPr>
        <p:grpSpPr>
          <a:xfrm>
            <a:off x="640302" y="7947489"/>
            <a:ext cx="12588018" cy="1551194"/>
            <a:chOff x="640302" y="7947489"/>
            <a:chExt cx="12588018" cy="15511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C69D00-DF78-E78B-A62A-DB6A3BDCAC09}"/>
                </a:ext>
              </a:extLst>
            </p:cNvPr>
            <p:cNvSpPr/>
            <p:nvPr/>
          </p:nvSpPr>
          <p:spPr>
            <a:xfrm>
              <a:off x="640302" y="8527473"/>
              <a:ext cx="6907127" cy="195613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Google Shape;266;p17">
              <a:extLst>
                <a:ext uri="{FF2B5EF4-FFF2-40B4-BE49-F238E27FC236}">
                  <a16:creationId xmlns:a16="http://schemas.microsoft.com/office/drawing/2014/main" id="{475DD75B-0054-B36C-875D-FB919C8B8008}"/>
                </a:ext>
              </a:extLst>
            </p:cNvPr>
            <p:cNvSpPr txBox="1"/>
            <p:nvPr/>
          </p:nvSpPr>
          <p:spPr>
            <a:xfrm>
              <a:off x="9129652" y="7947489"/>
              <a:ext cx="4098668" cy="1551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accent6"/>
                  </a:solidFill>
                  <a:latin typeface="Josefin Sans"/>
                  <a:sym typeface="Josefin Sans"/>
                </a:rPr>
                <a:t>Classifier under classified the target category – while highly accurate, it also missed other badlands found across the map</a:t>
              </a:r>
              <a:endParaRPr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530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07">
          <a:extLst>
            <a:ext uri="{FF2B5EF4-FFF2-40B4-BE49-F238E27FC236}">
              <a16:creationId xmlns:a16="http://schemas.microsoft.com/office/drawing/2014/main" id="{C1C431AB-3103-32CE-EEDF-6838B6730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9" name="Google Shape;309;p19">
            <a:extLst>
              <a:ext uri="{FF2B5EF4-FFF2-40B4-BE49-F238E27FC236}">
                <a16:creationId xmlns:a16="http://schemas.microsoft.com/office/drawing/2014/main" id="{7B65A5DE-F43D-C2C6-E5E1-2DDCAA32AEB1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3" name="Google Shape;313;p19">
            <a:extLst>
              <a:ext uri="{FF2B5EF4-FFF2-40B4-BE49-F238E27FC236}">
                <a16:creationId xmlns:a16="http://schemas.microsoft.com/office/drawing/2014/main" id="{34942995-11D8-761E-0918-0D3C14472F1C}"/>
              </a:ext>
            </a:extLst>
          </p:cNvPr>
          <p:cNvSpPr txBox="1"/>
          <p:nvPr/>
        </p:nvSpPr>
        <p:spPr>
          <a:xfrm>
            <a:off x="1028700" y="2588963"/>
            <a:ext cx="991749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0" u="none" strike="noStrike" cap="none" dirty="0">
                <a:solidFill>
                  <a:srgbClr val="FFFDFC"/>
                </a:solidFill>
                <a:latin typeface="Josefin Sans"/>
                <a:ea typeface="Josefin Sans"/>
                <a:cs typeface="Josefin Sans"/>
                <a:sym typeface="Josefin Sans"/>
              </a:rPr>
              <a:t>Why does this mapping matter?</a:t>
            </a:r>
            <a:endParaRPr sz="5000" dirty="0"/>
          </a:p>
        </p:txBody>
      </p:sp>
      <p:sp>
        <p:nvSpPr>
          <p:cNvPr id="317" name="Google Shape;317;p19">
            <a:extLst>
              <a:ext uri="{FF2B5EF4-FFF2-40B4-BE49-F238E27FC236}">
                <a16:creationId xmlns:a16="http://schemas.microsoft.com/office/drawing/2014/main" id="{0D8FC127-FBFB-F665-2B56-BC078911A317}"/>
              </a:ext>
            </a:extLst>
          </p:cNvPr>
          <p:cNvSpPr txBox="1"/>
          <p:nvPr/>
        </p:nvSpPr>
        <p:spPr>
          <a:xfrm>
            <a:off x="1028700" y="3903095"/>
            <a:ext cx="9917490" cy="506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The </a:t>
            </a:r>
            <a:r>
              <a:rPr lang="en-US" sz="2300" dirty="0" err="1">
                <a:solidFill>
                  <a:schemeClr val="tx2"/>
                </a:solidFill>
                <a:latin typeface="Josefin Sans"/>
                <a:sym typeface="Josefin Sans"/>
              </a:rPr>
              <a:t>Finegayan</a:t>
            </a: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 Basin comprises only 7% of the NGLA’s total surface area</a:t>
            </a: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Extensive buildup activities in the basin</a:t>
            </a: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From 18 wells operated by Guam Waterworks Authority (GWA) and the Naval Facilities Engineering Command (NAVFAC), the basin supplies </a:t>
            </a:r>
            <a:r>
              <a:rPr lang="en-US" sz="2300" b="1" dirty="0">
                <a:solidFill>
                  <a:schemeClr val="tx2"/>
                </a:solidFill>
                <a:latin typeface="Josefin Sans"/>
                <a:sym typeface="Josefin Sans"/>
              </a:rPr>
              <a:t>~15% of the aquifer’s total production</a:t>
            </a: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tx2"/>
                </a:solidFill>
                <a:latin typeface="Josefin Sans"/>
                <a:sym typeface="Josefin Sans"/>
              </a:rPr>
              <a:t>62.5% </a:t>
            </a: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of wells in the basin show significant increase trends in chloride levels</a:t>
            </a: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accent3">
                    <a:lumMod val="60000"/>
                    <a:lumOff val="40000"/>
                  </a:schemeClr>
                </a:solidFill>
                <a:latin typeface="Josefin Sans"/>
                <a:sym typeface="Josefin Sans"/>
              </a:rPr>
              <a:t>By creating accurate annual maps, correlations between rapid urbanization and rising chloride levels can be quantified – providing a technical foundation for land-water resource management in Guam</a:t>
            </a:r>
          </a:p>
        </p:txBody>
      </p:sp>
      <p:sp>
        <p:nvSpPr>
          <p:cNvPr id="4" name="Google Shape;266;p17">
            <a:extLst>
              <a:ext uri="{FF2B5EF4-FFF2-40B4-BE49-F238E27FC236}">
                <a16:creationId xmlns:a16="http://schemas.microsoft.com/office/drawing/2014/main" id="{42A3D2EB-499B-33E1-BB15-C4F0ADA7D02E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GUAM ACM 2026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EB4ED-681C-7698-F961-7B3F3875B133}"/>
              </a:ext>
            </a:extLst>
          </p:cNvPr>
          <p:cNvSpPr txBox="1"/>
          <p:nvPr/>
        </p:nvSpPr>
        <p:spPr>
          <a:xfrm>
            <a:off x="12749254" y="9420083"/>
            <a:ext cx="3705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Image 4. Map of Study Area, </a:t>
            </a:r>
            <a:r>
              <a:rPr lang="en-US" sz="1800" dirty="0" err="1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Finegayan</a:t>
            </a:r>
            <a:r>
              <a:rPr lang="en-US" sz="1800" dirty="0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 Basin</a:t>
            </a:r>
            <a:endParaRPr lang="en-US" sz="1800" i="1" dirty="0">
              <a:solidFill>
                <a:schemeClr val="tx2"/>
              </a:solidFill>
              <a:latin typeface="Josefin Sans Light" pitchFamily="2" charset="0"/>
              <a:ea typeface="Inter Light" panose="020B0604020202020204" charset="0"/>
            </a:endParaRPr>
          </a:p>
        </p:txBody>
      </p:sp>
      <p:sp>
        <p:nvSpPr>
          <p:cNvPr id="10" name="Google Shape;374;p22">
            <a:extLst>
              <a:ext uri="{FF2B5EF4-FFF2-40B4-BE49-F238E27FC236}">
                <a16:creationId xmlns:a16="http://schemas.microsoft.com/office/drawing/2014/main" id="{F056CE77-EF90-44B4-103A-8FA1F7EC05F4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15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2AF170-D422-B077-01D3-C395ADFA3E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9"/>
          <a:stretch>
            <a:fillRect/>
          </a:stretch>
        </p:blipFill>
        <p:spPr>
          <a:xfrm>
            <a:off x="11626573" y="1457624"/>
            <a:ext cx="5949963" cy="778162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E45298D-59FD-EE0C-4AD0-C595309FEBF3}"/>
              </a:ext>
            </a:extLst>
          </p:cNvPr>
          <p:cNvSpPr/>
          <p:nvPr/>
        </p:nvSpPr>
        <p:spPr>
          <a:xfrm>
            <a:off x="13996870" y="3825396"/>
            <a:ext cx="457200" cy="457200"/>
          </a:xfrm>
          <a:prstGeom prst="ellipse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Google Shape;335;p20">
            <a:extLst>
              <a:ext uri="{FF2B5EF4-FFF2-40B4-BE49-F238E27FC236}">
                <a16:creationId xmlns:a16="http://schemas.microsoft.com/office/drawing/2014/main" id="{512F981E-5B76-75D4-D001-5B967E068523}"/>
              </a:ext>
            </a:extLst>
          </p:cNvPr>
          <p:cNvSpPr txBox="1"/>
          <p:nvPr/>
        </p:nvSpPr>
        <p:spPr>
          <a:xfrm>
            <a:off x="11990939" y="3644563"/>
            <a:ext cx="1961033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bg2"/>
                </a:solidFill>
                <a:latin typeface="Josefin Sans" pitchFamily="2" charset="0"/>
                <a:ea typeface="ADLaM Display" panose="020F0502020204030204" pitchFamily="2" charset="0"/>
                <a:cs typeface="ADLaM Display" panose="020F0502020204030204" pitchFamily="2" charset="0"/>
                <a:sym typeface="Josefin Sans"/>
              </a:rPr>
              <a:t>Camp Blaz</a:t>
            </a:r>
            <a:endParaRPr sz="1100" dirty="0">
              <a:solidFill>
                <a:schemeClr val="bg2"/>
              </a:solidFill>
              <a:latin typeface="Josefin Sans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905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>
          <a:extLst>
            <a:ext uri="{FF2B5EF4-FFF2-40B4-BE49-F238E27FC236}">
              <a16:creationId xmlns:a16="http://schemas.microsoft.com/office/drawing/2014/main" id="{0020F960-5A4E-B9C3-74F3-FC9F7556E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9" name="Google Shape;309;p19">
            <a:extLst>
              <a:ext uri="{FF2B5EF4-FFF2-40B4-BE49-F238E27FC236}">
                <a16:creationId xmlns:a16="http://schemas.microsoft.com/office/drawing/2014/main" id="{F64AB23B-E244-53CC-4E1C-793466E98083}"/>
              </a:ext>
            </a:extLst>
          </p:cNvPr>
          <p:cNvCxnSpPr/>
          <p:nvPr/>
        </p:nvCxnSpPr>
        <p:spPr>
          <a:xfrm>
            <a:off x="1028700" y="1047750"/>
            <a:ext cx="16230600" cy="0"/>
          </a:xfrm>
          <a:prstGeom prst="straightConnector1">
            <a:avLst/>
          </a:pr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3" name="Google Shape;313;p19">
            <a:extLst>
              <a:ext uri="{FF2B5EF4-FFF2-40B4-BE49-F238E27FC236}">
                <a16:creationId xmlns:a16="http://schemas.microsoft.com/office/drawing/2014/main" id="{0F7A2D79-8A0D-7DE2-598F-4C8BEADD8125}"/>
              </a:ext>
            </a:extLst>
          </p:cNvPr>
          <p:cNvSpPr txBox="1"/>
          <p:nvPr/>
        </p:nvSpPr>
        <p:spPr>
          <a:xfrm>
            <a:off x="1028700" y="2588963"/>
            <a:ext cx="991749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>
                <a:solidFill>
                  <a:srgbClr val="FFFDFC"/>
                </a:solidFill>
                <a:latin typeface="Josefin Sans"/>
                <a:sym typeface="Josefin Sans"/>
              </a:rPr>
              <a:t>Next Steps</a:t>
            </a:r>
            <a:endParaRPr sz="5000" dirty="0"/>
          </a:p>
        </p:txBody>
      </p:sp>
      <p:sp>
        <p:nvSpPr>
          <p:cNvPr id="317" name="Google Shape;317;p19">
            <a:extLst>
              <a:ext uri="{FF2B5EF4-FFF2-40B4-BE49-F238E27FC236}">
                <a16:creationId xmlns:a16="http://schemas.microsoft.com/office/drawing/2014/main" id="{4ECA5507-CA61-19E4-6762-735CDE0BBDC3}"/>
              </a:ext>
            </a:extLst>
          </p:cNvPr>
          <p:cNvSpPr txBox="1"/>
          <p:nvPr/>
        </p:nvSpPr>
        <p:spPr>
          <a:xfrm>
            <a:off x="1028700" y="4208456"/>
            <a:ext cx="9917490" cy="3741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The </a:t>
            </a:r>
            <a:r>
              <a:rPr lang="en-US" sz="2300" dirty="0" err="1">
                <a:solidFill>
                  <a:schemeClr val="tx2"/>
                </a:solidFill>
                <a:latin typeface="Josefin Sans"/>
                <a:sym typeface="Josefin Sans"/>
              </a:rPr>
              <a:t>Finegayan</a:t>
            </a: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 Basin comprises only 7% of the NGLA’s total surface area, supplies ~15% of total aquifer production</a:t>
            </a:r>
          </a:p>
          <a:p>
            <a:pPr marL="342900" indent="-342900">
              <a:lnSpc>
                <a:spcPct val="13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Recent study found </a:t>
            </a:r>
            <a:r>
              <a:rPr lang="en-US" sz="2300" b="1" dirty="0">
                <a:solidFill>
                  <a:schemeClr val="tx2"/>
                </a:solidFill>
                <a:latin typeface="Josefin Sans"/>
                <a:sym typeface="Josefin Sans"/>
              </a:rPr>
              <a:t>62.5% </a:t>
            </a: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of wells in the </a:t>
            </a:r>
            <a:r>
              <a:rPr lang="en-US" sz="2300" dirty="0" err="1">
                <a:solidFill>
                  <a:schemeClr val="tx2"/>
                </a:solidFill>
                <a:latin typeface="Josefin Sans"/>
                <a:sym typeface="Josefin Sans"/>
              </a:rPr>
              <a:t>Finegayan</a:t>
            </a:r>
            <a:r>
              <a:rPr lang="en-US" sz="2300" dirty="0">
                <a:solidFill>
                  <a:schemeClr val="tx2"/>
                </a:solidFill>
                <a:latin typeface="Josefin Sans"/>
                <a:sym typeface="Josefin Sans"/>
              </a:rPr>
              <a:t> Basin show significant increase trends in chloride levels</a:t>
            </a: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2300" dirty="0">
              <a:solidFill>
                <a:schemeClr val="tx2"/>
              </a:solidFill>
              <a:latin typeface="Josefin Sans"/>
              <a:sym typeface="Josefin Sans"/>
            </a:endParaRPr>
          </a:p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Josefin Sans"/>
                <a:sym typeface="Josefin Sans"/>
              </a:rPr>
              <a:t>By creating accurate annual maps, correlations between rapid urbanization and rising chloride levels can be quantified – providing a technical foundation for land-water resource management in Guam</a:t>
            </a:r>
          </a:p>
        </p:txBody>
      </p:sp>
      <p:sp>
        <p:nvSpPr>
          <p:cNvPr id="4" name="Google Shape;266;p17">
            <a:extLst>
              <a:ext uri="{FF2B5EF4-FFF2-40B4-BE49-F238E27FC236}">
                <a16:creationId xmlns:a16="http://schemas.microsoft.com/office/drawing/2014/main" id="{5ACA68B3-A121-0C80-D0CE-96D13028E389}"/>
              </a:ext>
            </a:extLst>
          </p:cNvPr>
          <p:cNvSpPr txBox="1"/>
          <p:nvPr/>
        </p:nvSpPr>
        <p:spPr>
          <a:xfrm>
            <a:off x="1028700" y="457676"/>
            <a:ext cx="3729324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en-US" sz="1800" dirty="0">
                <a:solidFill>
                  <a:srgbClr val="FFFFFF"/>
                </a:solidFill>
                <a:latin typeface="Josefin Sans"/>
                <a:sym typeface="Josefin Sans"/>
              </a:rPr>
              <a:t>WERI GLE GHS Workshop 2026</a:t>
            </a: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53C21C-42C4-2A6C-F8B1-1228B7D18166}"/>
              </a:ext>
            </a:extLst>
          </p:cNvPr>
          <p:cNvSpPr txBox="1"/>
          <p:nvPr/>
        </p:nvSpPr>
        <p:spPr>
          <a:xfrm>
            <a:off x="12749254" y="9420083"/>
            <a:ext cx="3705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Image 4. Map of Study Area, </a:t>
            </a:r>
            <a:r>
              <a:rPr lang="en-US" sz="1800" dirty="0" err="1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Finegayan</a:t>
            </a:r>
            <a:r>
              <a:rPr lang="en-US" sz="1800" dirty="0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 Basin</a:t>
            </a:r>
            <a:endParaRPr lang="en-US" sz="1800" i="1" dirty="0">
              <a:solidFill>
                <a:schemeClr val="tx2"/>
              </a:solidFill>
              <a:latin typeface="Josefin Sans Light" pitchFamily="2" charset="0"/>
              <a:ea typeface="Inter Light" panose="020B0604020202020204" charset="0"/>
            </a:endParaRPr>
          </a:p>
        </p:txBody>
      </p:sp>
      <p:sp>
        <p:nvSpPr>
          <p:cNvPr id="10" name="Google Shape;374;p22">
            <a:extLst>
              <a:ext uri="{FF2B5EF4-FFF2-40B4-BE49-F238E27FC236}">
                <a16:creationId xmlns:a16="http://schemas.microsoft.com/office/drawing/2014/main" id="{064F036E-5E6F-AF7A-A1E5-9768C43598B8}"/>
              </a:ext>
            </a:extLst>
          </p:cNvPr>
          <p:cNvSpPr txBox="1"/>
          <p:nvPr/>
        </p:nvSpPr>
        <p:spPr>
          <a:xfrm>
            <a:off x="13529976" y="457676"/>
            <a:ext cx="3729324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Sulla Mathews </a:t>
            </a:r>
            <a:fld id="{FA25605A-0A58-48D9-9481-25D0C524C98B}" type="slidenum">
              <a:rPr lang="en-US" sz="1600" b="0" i="0" u="none" strike="noStrike" cap="none" smtClean="0">
                <a:solidFill>
                  <a:schemeClr val="tx2"/>
                </a:solidFill>
                <a:latin typeface="Josefin Sans Light" pitchFamily="2" charset="0"/>
                <a:ea typeface="Josefin Sans"/>
                <a:cs typeface="Josefin Sans"/>
                <a:sym typeface="Josefin Sans"/>
              </a:rPr>
              <a:t>16</a:t>
            </a:fld>
            <a:endParaRPr sz="1200" dirty="0">
              <a:solidFill>
                <a:schemeClr val="tx2"/>
              </a:solidFill>
              <a:latin typeface="Josefin Sans Light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2B833C-5284-5955-7D20-0C6ADAEF44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9"/>
          <a:stretch>
            <a:fillRect/>
          </a:stretch>
        </p:blipFill>
        <p:spPr>
          <a:xfrm>
            <a:off x="11626573" y="1457624"/>
            <a:ext cx="5949963" cy="778162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EE823D3-6457-4A78-E2C9-5A24BD67339C}"/>
              </a:ext>
            </a:extLst>
          </p:cNvPr>
          <p:cNvSpPr/>
          <p:nvPr/>
        </p:nvSpPr>
        <p:spPr>
          <a:xfrm>
            <a:off x="13996870" y="3825396"/>
            <a:ext cx="457200" cy="457200"/>
          </a:xfrm>
          <a:prstGeom prst="ellipse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Google Shape;335;p20">
            <a:extLst>
              <a:ext uri="{FF2B5EF4-FFF2-40B4-BE49-F238E27FC236}">
                <a16:creationId xmlns:a16="http://schemas.microsoft.com/office/drawing/2014/main" id="{FA6ADEAD-D5FE-34D3-17B2-1F9BA9E654F5}"/>
              </a:ext>
            </a:extLst>
          </p:cNvPr>
          <p:cNvSpPr txBox="1"/>
          <p:nvPr/>
        </p:nvSpPr>
        <p:spPr>
          <a:xfrm>
            <a:off x="11990939" y="3644563"/>
            <a:ext cx="1961033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bg2"/>
                </a:solidFill>
                <a:latin typeface="Josefin Sans" pitchFamily="2" charset="0"/>
                <a:ea typeface="ADLaM Display" panose="020F0502020204030204" pitchFamily="2" charset="0"/>
                <a:cs typeface="ADLaM Display" panose="020F0502020204030204" pitchFamily="2" charset="0"/>
                <a:sym typeface="Josefin Sans"/>
              </a:rPr>
              <a:t>Camp Blaz</a:t>
            </a:r>
            <a:endParaRPr sz="1100" dirty="0">
              <a:solidFill>
                <a:schemeClr val="bg2"/>
              </a:solidFill>
              <a:latin typeface="Josefin Sans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261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>
          <a:extLst>
            <a:ext uri="{FF2B5EF4-FFF2-40B4-BE49-F238E27FC236}">
              <a16:creationId xmlns:a16="http://schemas.microsoft.com/office/drawing/2014/main" id="{E8379D1C-E47D-9C62-E8C4-67EF3EBEE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>
            <a:extLst>
              <a:ext uri="{FF2B5EF4-FFF2-40B4-BE49-F238E27FC236}">
                <a16:creationId xmlns:a16="http://schemas.microsoft.com/office/drawing/2014/main" id="{7AAE22A3-0584-B08E-EC8D-47F333FD27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52" t="15763" r="13387" b="44634"/>
          <a:stretch>
            <a:fillRect/>
          </a:stretch>
        </p:blipFill>
        <p:spPr bwMode="auto">
          <a:xfrm>
            <a:off x="-17" y="-1738"/>
            <a:ext cx="18288000" cy="1028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8C58E0-A7C6-F80F-3CF4-84C7A1F30FC6}"/>
              </a:ext>
            </a:extLst>
          </p:cNvPr>
          <p:cNvSpPr/>
          <p:nvPr/>
        </p:nvSpPr>
        <p:spPr>
          <a:xfrm>
            <a:off x="10812537" y="4527284"/>
            <a:ext cx="7475446" cy="2751347"/>
          </a:xfrm>
          <a:prstGeom prst="rect">
            <a:avLst/>
          </a:prstGeom>
          <a:solidFill>
            <a:srgbClr val="172C4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circle with a palm tree and text&#10;&#10;Description automatically generated">
            <a:extLst>
              <a:ext uri="{FF2B5EF4-FFF2-40B4-BE49-F238E27FC236}">
                <a16:creationId xmlns:a16="http://schemas.microsoft.com/office/drawing/2014/main" id="{0DAD22E8-90F8-4D90-E3D2-1C0F9D3348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86" b="96989" l="2285" r="92619">
                        <a14:foregroundMark x1="32162" y1="21205" x2="32162" y2="21205"/>
                        <a14:foregroundMark x1="37258" y1="23087" x2="37258" y2="23087"/>
                        <a14:foregroundMark x1="43409" y1="19072" x2="43409" y2="19072"/>
                        <a14:foregroundMark x1="52900" y1="27729" x2="52900" y2="27729"/>
                        <a14:foregroundMark x1="55888" y1="35508" x2="55888" y2="35508"/>
                        <a14:foregroundMark x1="60633" y1="41029" x2="60633" y2="41029"/>
                        <a14:foregroundMark x1="52021" y1="45044" x2="33392" y2="41907"/>
                        <a14:foregroundMark x1="54130" y1="56713" x2="60984" y2="45044"/>
                        <a14:foregroundMark x1="69772" y1="50941" x2="69772" y2="59473"/>
                        <a14:foregroundMark x1="74868" y1="54580" x2="70650" y2="29235"/>
                        <a14:foregroundMark x1="70650" y1="29235" x2="70650" y2="29235"/>
                        <a14:foregroundMark x1="50615" y1="9787" x2="50615" y2="9787"/>
                        <a14:foregroundMark x1="48155" y1="7403" x2="48155" y2="7403"/>
                        <a14:foregroundMark x1="46397" y1="5270" x2="46397" y2="5270"/>
                        <a14:foregroundMark x1="46397" y1="3011" x2="46397" y2="3011"/>
                        <a14:foregroundMark x1="49033" y1="22459" x2="49033" y2="22459"/>
                        <a14:foregroundMark x1="52021" y1="28105" x2="52021" y2="28105"/>
                        <a14:foregroundMark x1="46749" y1="28105" x2="35149" y2="32371"/>
                        <a14:foregroundMark x1="52900" y1="51192" x2="56766" y2="49059"/>
                        <a14:foregroundMark x1="62390" y1="64492" x2="59754" y2="60477"/>
                        <a14:foregroundMark x1="48506" y1="20075" x2="38137" y2="47177"/>
                        <a14:foregroundMark x1="38137" y1="47177" x2="64851" y2="30113"/>
                        <a14:foregroundMark x1="64851" y1="30113" x2="50615" y2="47428"/>
                        <a14:foregroundMark x1="51494" y1="26851" x2="51494" y2="54831"/>
                        <a14:foregroundMark x1="51494" y1="54831" x2="44991" y2="29486"/>
                        <a14:foregroundMark x1="44991" y1="29486" x2="30756" y2="52949"/>
                        <a14:foregroundMark x1="30756" y1="52949" x2="46749" y2="49059"/>
                        <a14:foregroundMark x1="40246" y1="49686" x2="37786" y2="57089"/>
                        <a14:foregroundMark x1="51142" y1="65997" x2="60633" y2="62861"/>
                        <a14:foregroundMark x1="47276" y1="62610" x2="65026" y2="38896"/>
                        <a14:foregroundMark x1="65026" y1="38896" x2="71880" y2="34253"/>
                        <a14:foregroundMark x1="67135" y1="82936" x2="67135" y2="82936"/>
                        <a14:foregroundMark x1="57118" y1="85069" x2="57118" y2="85069"/>
                        <a14:foregroundMark x1="56766" y1="85445" x2="56766" y2="85445"/>
                        <a14:foregroundMark x1="56766" y1="85445" x2="56766" y2="85445"/>
                        <a14:foregroundMark x1="33040" y1="82685" x2="33040" y2="82685"/>
                        <a14:foregroundMark x1="33040" y1="82685" x2="33040" y2="82685"/>
                        <a14:foregroundMark x1="33040" y1="82685" x2="25132" y2="86324"/>
                        <a14:foregroundMark x1="45870" y1="85069" x2="81547" y2="86700"/>
                        <a14:foregroundMark x1="81547" y1="86700" x2="83128" y2="85445"/>
                        <a14:foregroundMark x1="84886" y1="87578" x2="89631" y2="77666"/>
                        <a14:foregroundMark x1="89631" y1="80552" x2="89982" y2="94730"/>
                        <a14:foregroundMark x1="57996" y1="83940" x2="33392" y2="84191"/>
                        <a14:foregroundMark x1="57645" y1="83940" x2="33040" y2="81681"/>
                        <a14:foregroundMark x1="56766" y1="83940" x2="57645" y2="79925"/>
                        <a14:foregroundMark x1="49033" y1="81179" x2="59754" y2="82936"/>
                        <a14:foregroundMark x1="80141" y1="42284" x2="80141" y2="42284"/>
                        <a14:foregroundMark x1="14763" y1="55834" x2="14763" y2="55834"/>
                        <a14:foregroundMark x1="15641" y1="56713" x2="31634" y2="68507"/>
                        <a14:foregroundMark x1="73638" y1="85069" x2="88225" y2="91970"/>
                        <a14:foregroundMark x1="92619" y1="94981" x2="60281" y2="90715"/>
                        <a14:foregroundMark x1="60281" y1="86073" x2="58875" y2="90088"/>
                        <a14:foregroundMark x1="56766" y1="93726" x2="31634" y2="91970"/>
                        <a14:foregroundMark x1="33743" y1="91343" x2="68014" y2="95609"/>
                        <a14:foregroundMark x1="66257" y1="93099" x2="68893" y2="92848"/>
                        <a14:foregroundMark x1="68893" y1="93099" x2="72232" y2="82936"/>
                        <a14:foregroundMark x1="82250" y1="89711" x2="84359" y2="90088"/>
                        <a14:foregroundMark x1="70123" y1="94354" x2="42531" y2="77666"/>
                        <a14:foregroundMark x1="42531" y1="77666" x2="26011" y2="75910"/>
                        <a14:foregroundMark x1="54130" y1="90339" x2="45870" y2="90715"/>
                        <a14:foregroundMark x1="54130" y1="97114" x2="34622" y2="91343"/>
                        <a14:foregroundMark x1="3515" y1="77415" x2="7381" y2="90088"/>
                        <a14:foregroundMark x1="8787" y1="76788" x2="2285" y2="771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8705346"/>
            <a:ext cx="948240" cy="13282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DE87F265-6127-9647-EE42-19989DED5562}"/>
              </a:ext>
            </a:extLst>
          </p:cNvPr>
          <p:cNvSpPr txBox="1"/>
          <p:nvPr/>
        </p:nvSpPr>
        <p:spPr>
          <a:xfrm>
            <a:off x="1409127" y="9394448"/>
            <a:ext cx="94034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bg1"/>
                </a:solidFill>
                <a:latin typeface="Josefin Sans Light" pitchFamily="2" charset="0"/>
                <a:ea typeface="Inter Light" panose="020B0604020202020204" charset="0"/>
                <a:cs typeface="Eras Medium ITC" panose="020F0502020204030204" pitchFamily="34" charset="0"/>
              </a:rPr>
              <a:t>Water and Environmental Research Institute of the Western Pacific, University of Guam</a:t>
            </a:r>
          </a:p>
          <a:p>
            <a:r>
              <a:rPr lang="en-US" dirty="0">
                <a:solidFill>
                  <a:schemeClr val="bg1"/>
                </a:solidFill>
                <a:latin typeface="Josefin Sans Light" pitchFamily="2" charset="0"/>
                <a:ea typeface="Inter Light" panose="020B0604020202020204" charset="0"/>
                <a:cs typeface="Eras Medium ITC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https://weri.uog.edu</a:t>
            </a:r>
            <a:r>
              <a:rPr lang="en-US" dirty="0">
                <a:solidFill>
                  <a:schemeClr val="bg1"/>
                </a:solidFill>
                <a:latin typeface="Josefin Sans Light" pitchFamily="2" charset="0"/>
                <a:ea typeface="Inter Light" panose="020B0604020202020204" charset="0"/>
                <a:cs typeface="Eras Medium ITC" panose="020F0502020204030204" pitchFamily="34" charset="0"/>
              </a:rPr>
              <a:t> | </a:t>
            </a:r>
            <a:r>
              <a:rPr lang="en-US" dirty="0">
                <a:solidFill>
                  <a:schemeClr val="bg1"/>
                </a:solidFill>
                <a:latin typeface="Josefin Sans Light" pitchFamily="2" charset="0"/>
                <a:ea typeface="Inter Light" panose="020B0604020202020204" charset="0"/>
                <a:cs typeface="Eras Medium ITC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https://guamhydrologicsurvey.uog.edu</a:t>
            </a:r>
            <a:endParaRPr lang="en-US" dirty="0">
              <a:solidFill>
                <a:schemeClr val="bg1"/>
              </a:solidFill>
              <a:latin typeface="Josefin Sans Light" pitchFamily="2" charset="0"/>
              <a:ea typeface="Inter Light" panose="020B0604020202020204" charset="0"/>
              <a:cs typeface="Eras Medium ITC" panose="020F0502020204030204" pitchFamily="34" charset="0"/>
            </a:endParaRPr>
          </a:p>
          <a:p>
            <a:endParaRPr lang="en-US" dirty="0">
              <a:latin typeface="Josefin Sans Light" pitchFamily="2" charset="0"/>
              <a:ea typeface="Inter Light" panose="020B0604020202020204" charset="0"/>
              <a:cs typeface="Eras Medium ITC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52471D-CB6D-F427-8132-39858058582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661" t="16135" r="4996" b="12817"/>
          <a:stretch>
            <a:fillRect/>
          </a:stretch>
        </p:blipFill>
        <p:spPr>
          <a:xfrm>
            <a:off x="1955163" y="3078986"/>
            <a:ext cx="2100315" cy="210031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AD3A73-C610-9B72-3E1F-F98E7E07503A}"/>
              </a:ext>
            </a:extLst>
          </p:cNvPr>
          <p:cNvSpPr txBox="1"/>
          <p:nvPr/>
        </p:nvSpPr>
        <p:spPr>
          <a:xfrm>
            <a:off x="4298406" y="3344314"/>
            <a:ext cx="56605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E4DAD2"/>
                </a:solidFill>
                <a:latin typeface="Josefin Sans Light" pitchFamily="2" charset="0"/>
                <a:ea typeface="Inter Thin" panose="020B0604020202020204" charset="0"/>
              </a:rPr>
              <a:t>Nicole Sulla Mathews</a:t>
            </a:r>
          </a:p>
          <a:p>
            <a:r>
              <a:rPr lang="en-US" sz="2400" dirty="0">
                <a:solidFill>
                  <a:srgbClr val="E4DAD2"/>
                </a:solidFill>
                <a:latin typeface="Josefin Sans Light" pitchFamily="2" charset="0"/>
                <a:ea typeface="Inter Thin" panose="020B0604020202020204" charset="0"/>
              </a:rPr>
              <a:t>Research Assistant III</a:t>
            </a:r>
          </a:p>
          <a:p>
            <a:r>
              <a:rPr lang="en-US" sz="2400" dirty="0">
                <a:solidFill>
                  <a:srgbClr val="E4DAD2"/>
                </a:solidFill>
                <a:latin typeface="Josefin Sans Light" pitchFamily="2" charset="0"/>
                <a:ea typeface="Inter Thin" panose="020B0604020202020204" charset="0"/>
              </a:rPr>
              <a:t>+1-671-735-2685</a:t>
            </a:r>
          </a:p>
          <a:p>
            <a:r>
              <a:rPr lang="en-US" sz="2400" dirty="0">
                <a:solidFill>
                  <a:srgbClr val="E4DAD2"/>
                </a:solidFill>
                <a:latin typeface="Josefin Sans Light" pitchFamily="2" charset="0"/>
                <a:ea typeface="Inter Thin" panose="020B0604020202020204" charset="0"/>
              </a:rPr>
              <a:t>mathewsn@triton.uog.edu</a:t>
            </a:r>
          </a:p>
        </p:txBody>
      </p:sp>
      <p:sp>
        <p:nvSpPr>
          <p:cNvPr id="12" name="Google Shape;97;p11">
            <a:extLst>
              <a:ext uri="{FF2B5EF4-FFF2-40B4-BE49-F238E27FC236}">
                <a16:creationId xmlns:a16="http://schemas.microsoft.com/office/drawing/2014/main" id="{311A32FE-3863-ED03-58DF-13A080908A0B}"/>
              </a:ext>
            </a:extLst>
          </p:cNvPr>
          <p:cNvSpPr txBox="1"/>
          <p:nvPr/>
        </p:nvSpPr>
        <p:spPr>
          <a:xfrm>
            <a:off x="1698154" y="947925"/>
            <a:ext cx="14891657" cy="17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 dirty="0">
                <a:solidFill>
                  <a:schemeClr val="tx2"/>
                </a:solidFill>
                <a:latin typeface="Josefin Sans" pitchFamily="2" charset="0"/>
                <a:ea typeface="Cormorant Garamond"/>
                <a:cs typeface="Cormorant Garamond"/>
                <a:sym typeface="Cormorant Garamond"/>
              </a:rPr>
              <a:t>Thank you!</a:t>
            </a:r>
            <a:endParaRPr sz="11500" dirty="0">
              <a:solidFill>
                <a:schemeClr val="tx2"/>
              </a:solidFill>
              <a:latin typeface="Josefin Sans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A19375-77F8-C825-91E9-567BF58F03AA}"/>
              </a:ext>
            </a:extLst>
          </p:cNvPr>
          <p:cNvSpPr txBox="1"/>
          <p:nvPr/>
        </p:nvSpPr>
        <p:spPr>
          <a:xfrm>
            <a:off x="11103429" y="9489645"/>
            <a:ext cx="6841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rgbClr val="E4DAD2"/>
                </a:solidFill>
                <a:latin typeface="Josefin Sans Light" pitchFamily="2" charset="0"/>
              </a:rPr>
              <a:t>Slide Template provided by </a:t>
            </a:r>
            <a:r>
              <a:rPr lang="en-US" sz="1200" i="1" dirty="0" err="1">
                <a:solidFill>
                  <a:srgbClr val="E4DAD2"/>
                </a:solidFill>
                <a:latin typeface="Josefin Sans Light" pitchFamily="2" charset="0"/>
              </a:rPr>
              <a:t>SlidesCarnival</a:t>
            </a:r>
            <a:endParaRPr lang="en-US" sz="1200" i="1" dirty="0">
              <a:solidFill>
                <a:srgbClr val="E4DAD2"/>
              </a:solidFill>
              <a:latin typeface="Josefin Sans Light" pitchFamily="2" charset="0"/>
            </a:endParaRPr>
          </a:p>
          <a:p>
            <a:pPr algn="r"/>
            <a:r>
              <a:rPr lang="en-US" sz="1200" i="1" dirty="0">
                <a:solidFill>
                  <a:srgbClr val="E4DAD2"/>
                </a:solidFill>
                <a:latin typeface="Josefin Sans Light" pitchFamily="2" charset="0"/>
              </a:rPr>
              <a:t>USGS LANDSAT 8 (2020). USGS Earth Explorer https://earthexplorer.usgs.gov/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31E9EEDB-69FD-4942-8F34-B6815DAF4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6455" y="5607926"/>
            <a:ext cx="5707609" cy="131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942" tIns="61973" rIns="123942" bIns="61973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solidFill>
                  <a:schemeClr val="tx2"/>
                </a:solidFill>
                <a:latin typeface="Josefin Sans Light" pitchFamily="2" charset="0"/>
                <a:ea typeface="Inter Light" panose="020B0604020202020204" charset="0"/>
              </a:rPr>
              <a:t>This research is partially funded by U.S. Geological Survey National Water Resource Institute 104(B) Program, and Guam Hydrological Survey.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A4D49DA-45DA-A88C-5257-A208D5F45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163" y="5902957"/>
            <a:ext cx="2100315" cy="210031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D49EA3F-7D73-F6E0-1586-F52C5482C9AF}"/>
              </a:ext>
            </a:extLst>
          </p:cNvPr>
          <p:cNvSpPr txBox="1"/>
          <p:nvPr/>
        </p:nvSpPr>
        <p:spPr>
          <a:xfrm>
            <a:off x="4298406" y="6272581"/>
            <a:ext cx="56605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E4DAD2"/>
                </a:solidFill>
                <a:latin typeface="Josefin Sans Light" pitchFamily="2" charset="0"/>
                <a:ea typeface="Inter Thin" panose="020B0604020202020204" charset="0"/>
              </a:rPr>
              <a:t>Dr. Yuming Wen, GISP</a:t>
            </a:r>
          </a:p>
          <a:p>
            <a:r>
              <a:rPr lang="en-US" sz="2400" dirty="0">
                <a:solidFill>
                  <a:srgbClr val="E4DAD2"/>
                </a:solidFill>
                <a:latin typeface="Josefin Sans Light" pitchFamily="2" charset="0"/>
                <a:ea typeface="Inter Thin" panose="020B0604020202020204" charset="0"/>
              </a:rPr>
              <a:t>Advisor, Professor of GIS</a:t>
            </a:r>
          </a:p>
          <a:p>
            <a:r>
              <a:rPr lang="en-US" sz="2400" dirty="0">
                <a:solidFill>
                  <a:srgbClr val="E4DAD2"/>
                </a:solidFill>
                <a:latin typeface="Josefin Sans Light" pitchFamily="2" charset="0"/>
                <a:ea typeface="Inter Thin" panose="020B0604020202020204" charset="0"/>
              </a:rPr>
              <a:t>+1-671-735-2687</a:t>
            </a:r>
          </a:p>
          <a:p>
            <a:r>
              <a:rPr lang="en-US" sz="2400" dirty="0">
                <a:solidFill>
                  <a:srgbClr val="E4DAD2"/>
                </a:solidFill>
                <a:latin typeface="Josefin Sans Light" pitchFamily="2" charset="0"/>
                <a:ea typeface="Inter Thin" panose="020B0604020202020204" charset="0"/>
              </a:rPr>
              <a:t>ywen@triton.uog.edu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A75D226-FADB-8C9B-0F41-DB0C590E7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189" y="3413258"/>
            <a:ext cx="1849108" cy="184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D2DA70C-A47B-2F2B-8D49-D9F9EAF30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325" y="3560615"/>
            <a:ext cx="1618981" cy="1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7C394678-5EDB-9664-B2AB-C57EBBD36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4225" y="3560615"/>
            <a:ext cx="2610857" cy="1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074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1536</Words>
  <Application>Microsoft Office PowerPoint</Application>
  <PresentationFormat>Custom</PresentationFormat>
  <Paragraphs>191</Paragraphs>
  <Slides>17</Slides>
  <Notes>17</Notes>
  <HiddenSlides>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Josefin Sans</vt:lpstr>
      <vt:lpstr>Josefin Sans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Nicole Mathews</dc:creator>
  <cp:lastModifiedBy>Nicole Mathews</cp:lastModifiedBy>
  <cp:revision>14</cp:revision>
  <dcterms:modified xsi:type="dcterms:W3CDTF">2026-09-23T03:59:38Z</dcterms:modified>
</cp:coreProperties>
</file>